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2" r:id="rId1"/>
  </p:sldMasterIdLst>
  <p:sldIdLst>
    <p:sldId id="256" r:id="rId2"/>
  </p:sldIdLst>
  <p:sldSz cx="30275213" cy="42803763"/>
  <p:notesSz cx="6858000" cy="9144000"/>
  <p:embeddedFontLst>
    <p:embeddedFont>
      <p:font typeface="Calibri Light" panose="020F0302020204030204" pitchFamily="34" charset="0"/>
      <p:regular r:id="rId3"/>
      <p:italic r:id="rId4"/>
    </p:embeddedFont>
    <p:embeddedFont>
      <p:font typeface="SFU Helvetica 5" panose="00000400000000000000" charset="0"/>
      <p:regular r:id="rId5"/>
    </p:embeddedFont>
    <p:embeddedFont>
      <p:font typeface="VL Bebas Neue Bold" panose="020B0606020202050201" charset="0"/>
      <p:bold r:id="rId6"/>
    </p:embeddedFont>
    <p:embeddedFont>
      <p:font typeface="Be Vietnam" panose="020B0604020202020204" charset="0"/>
      <p:regular r:id="rId7"/>
      <p:bold r:id="rId8"/>
      <p:italic r:id="rId9"/>
    </p:embeddedFont>
    <p:embeddedFont>
      <p:font typeface="SVN-Posterizer KG Inline" panose="020B0604020202020204" charset="0"/>
      <p:regular r:id="rId10"/>
    </p:embeddedFont>
    <p:embeddedFont>
      <p:font typeface="Be Vietnam Medium" panose="020B0604020202020204" charset="0"/>
      <p:regular r:id="rId11"/>
      <p:italic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VLBEBASNEUEZSMALL" panose="020B0606020202050201" charset="0"/>
      <p:regular r:id="rId17"/>
      <p:bold r:id="rId18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481" userDrawn="1">
          <p15:clr>
            <a:srgbClr val="A4A3A4"/>
          </p15:clr>
        </p15:guide>
        <p15:guide id="2" pos="953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FE3"/>
    <a:srgbClr val="283583"/>
    <a:srgbClr val="E30613"/>
    <a:srgbClr val="ECF5E7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290" autoAdjust="0"/>
    <p:restoredTop sz="94660"/>
  </p:normalViewPr>
  <p:slideViewPr>
    <p:cSldViewPr snapToGrid="0">
      <p:cViewPr>
        <p:scale>
          <a:sx n="15" d="100"/>
          <a:sy n="15" d="100"/>
        </p:scale>
        <p:origin x="2994" y="24"/>
      </p:cViewPr>
      <p:guideLst>
        <p:guide orient="horz" pos="13481"/>
        <p:guide pos="953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font" Target="fonts/font11.fntdata"/><Relationship Id="rId18" Type="http://schemas.openxmlformats.org/officeDocument/2006/relationships/font" Target="fonts/font16.fntdata"/><Relationship Id="rId3" Type="http://schemas.openxmlformats.org/officeDocument/2006/relationships/font" Target="fonts/font1.fntdata"/><Relationship Id="rId21" Type="http://schemas.openxmlformats.org/officeDocument/2006/relationships/theme" Target="theme/theme1.xml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17" Type="http://schemas.openxmlformats.org/officeDocument/2006/relationships/font" Target="fonts/font15.fntdata"/><Relationship Id="rId2" Type="http://schemas.openxmlformats.org/officeDocument/2006/relationships/slide" Target="slides/slide1.xml"/><Relationship Id="rId16" Type="http://schemas.openxmlformats.org/officeDocument/2006/relationships/font" Target="fonts/font14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font" Target="fonts/font13.fntdata"/><Relationship Id="rId10" Type="http://schemas.openxmlformats.org/officeDocument/2006/relationships/font" Target="fonts/font8.fntdata"/><Relationship Id="rId19" Type="http://schemas.openxmlformats.org/officeDocument/2006/relationships/presProps" Target="presProps.xml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font" Target="fonts/font12.fntdata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0641" y="7005156"/>
            <a:ext cx="25733931" cy="14902051"/>
          </a:xfrm>
        </p:spPr>
        <p:txBody>
          <a:bodyPr anchor="b"/>
          <a:lstStyle>
            <a:lvl1pPr algn="ctr">
              <a:defRPr sz="19865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4402" y="22481887"/>
            <a:ext cx="22706410" cy="10334331"/>
          </a:xfrm>
        </p:spPr>
        <p:txBody>
          <a:bodyPr/>
          <a:lstStyle>
            <a:lvl1pPr marL="0" indent="0" algn="ctr">
              <a:buNone/>
              <a:defRPr sz="7946"/>
            </a:lvl1pPr>
            <a:lvl2pPr marL="1513743" indent="0" algn="ctr">
              <a:buNone/>
              <a:defRPr sz="6622"/>
            </a:lvl2pPr>
            <a:lvl3pPr marL="3027487" indent="0" algn="ctr">
              <a:buNone/>
              <a:defRPr sz="5960"/>
            </a:lvl3pPr>
            <a:lvl4pPr marL="4541230" indent="0" algn="ctr">
              <a:buNone/>
              <a:defRPr sz="5297"/>
            </a:lvl4pPr>
            <a:lvl5pPr marL="6054974" indent="0" algn="ctr">
              <a:buNone/>
              <a:defRPr sz="5297"/>
            </a:lvl5pPr>
            <a:lvl6pPr marL="7568717" indent="0" algn="ctr">
              <a:buNone/>
              <a:defRPr sz="5297"/>
            </a:lvl6pPr>
            <a:lvl7pPr marL="9082461" indent="0" algn="ctr">
              <a:buNone/>
              <a:defRPr sz="5297"/>
            </a:lvl7pPr>
            <a:lvl8pPr marL="10596204" indent="0" algn="ctr">
              <a:buNone/>
              <a:defRPr sz="5297"/>
            </a:lvl8pPr>
            <a:lvl9pPr marL="12109948" indent="0" algn="ctr">
              <a:buNone/>
              <a:defRPr sz="5297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A4583-68AD-478E-B8B8-C0F52B0869F3}" type="datetimeFigureOut">
              <a:rPr lang="en-US" smtClean="0"/>
              <a:t>7/29/2025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3F712-A174-4CBF-928E-0F2E17C040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0641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A4583-68AD-478E-B8B8-C0F52B0869F3}" type="datetimeFigureOut">
              <a:rPr lang="en-US" smtClean="0"/>
              <a:t>7/29/2025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3F712-A174-4CBF-928E-0F2E17C040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446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665701" y="2278904"/>
            <a:ext cx="6528093" cy="36274211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81423" y="2278904"/>
            <a:ext cx="19205838" cy="36274211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A4583-68AD-478E-B8B8-C0F52B0869F3}" type="datetimeFigureOut">
              <a:rPr lang="en-US" smtClean="0"/>
              <a:t>7/29/2025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3F712-A174-4CBF-928E-0F2E17C040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3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A4583-68AD-478E-B8B8-C0F52B0869F3}" type="datetimeFigureOut">
              <a:rPr lang="en-US" smtClean="0"/>
              <a:t>7/29/2025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3F712-A174-4CBF-928E-0F2E17C040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970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5654" y="10671229"/>
            <a:ext cx="26112371" cy="17805173"/>
          </a:xfrm>
        </p:spPr>
        <p:txBody>
          <a:bodyPr anchor="b"/>
          <a:lstStyle>
            <a:lvl1pPr>
              <a:defRPr sz="19865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5654" y="28644846"/>
            <a:ext cx="26112371" cy="9363320"/>
          </a:xfrm>
        </p:spPr>
        <p:txBody>
          <a:bodyPr/>
          <a:lstStyle>
            <a:lvl1pPr marL="0" indent="0">
              <a:buNone/>
              <a:defRPr sz="7946">
                <a:solidFill>
                  <a:schemeClr val="tx1"/>
                </a:solidFill>
              </a:defRPr>
            </a:lvl1pPr>
            <a:lvl2pPr marL="1513743" indent="0">
              <a:buNone/>
              <a:defRPr sz="6622">
                <a:solidFill>
                  <a:schemeClr val="tx1">
                    <a:tint val="75000"/>
                  </a:schemeClr>
                </a:solidFill>
              </a:defRPr>
            </a:lvl2pPr>
            <a:lvl3pPr marL="3027487" indent="0">
              <a:buNone/>
              <a:defRPr sz="5960">
                <a:solidFill>
                  <a:schemeClr val="tx1">
                    <a:tint val="75000"/>
                  </a:schemeClr>
                </a:solidFill>
              </a:defRPr>
            </a:lvl3pPr>
            <a:lvl4pPr marL="4541230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4pPr>
            <a:lvl5pPr marL="6054974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5pPr>
            <a:lvl6pPr marL="7568717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6pPr>
            <a:lvl7pPr marL="9082461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7pPr>
            <a:lvl8pPr marL="10596204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8pPr>
            <a:lvl9pPr marL="12109948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A4583-68AD-478E-B8B8-C0F52B0869F3}" type="datetimeFigureOut">
              <a:rPr lang="en-US" smtClean="0"/>
              <a:t>7/29/2025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3F712-A174-4CBF-928E-0F2E17C040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2663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81421" y="11394520"/>
            <a:ext cx="12866966" cy="2715859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26826" y="11394520"/>
            <a:ext cx="12866966" cy="2715859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A4583-68AD-478E-B8B8-C0F52B0869F3}" type="datetimeFigureOut">
              <a:rPr lang="en-US" smtClean="0"/>
              <a:t>7/29/2025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3F712-A174-4CBF-928E-0F2E17C040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74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278913"/>
            <a:ext cx="26112371" cy="827341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5368" y="10492870"/>
            <a:ext cx="12807832" cy="5142393"/>
          </a:xfrm>
        </p:spPr>
        <p:txBody>
          <a:bodyPr anchor="b"/>
          <a:lstStyle>
            <a:lvl1pPr marL="0" indent="0">
              <a:buNone/>
              <a:defRPr sz="7946" b="1"/>
            </a:lvl1pPr>
            <a:lvl2pPr marL="1513743" indent="0">
              <a:buNone/>
              <a:defRPr sz="6622" b="1"/>
            </a:lvl2pPr>
            <a:lvl3pPr marL="3027487" indent="0">
              <a:buNone/>
              <a:defRPr sz="5960" b="1"/>
            </a:lvl3pPr>
            <a:lvl4pPr marL="4541230" indent="0">
              <a:buNone/>
              <a:defRPr sz="5297" b="1"/>
            </a:lvl4pPr>
            <a:lvl5pPr marL="6054974" indent="0">
              <a:buNone/>
              <a:defRPr sz="5297" b="1"/>
            </a:lvl5pPr>
            <a:lvl6pPr marL="7568717" indent="0">
              <a:buNone/>
              <a:defRPr sz="5297" b="1"/>
            </a:lvl6pPr>
            <a:lvl7pPr marL="9082461" indent="0">
              <a:buNone/>
              <a:defRPr sz="5297" b="1"/>
            </a:lvl7pPr>
            <a:lvl8pPr marL="10596204" indent="0">
              <a:buNone/>
              <a:defRPr sz="5297" b="1"/>
            </a:lvl8pPr>
            <a:lvl9pPr marL="12109948" indent="0">
              <a:buNone/>
              <a:defRPr sz="5297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85368" y="15635264"/>
            <a:ext cx="12807832" cy="2299711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26828" y="10492870"/>
            <a:ext cx="12870909" cy="5142393"/>
          </a:xfrm>
        </p:spPr>
        <p:txBody>
          <a:bodyPr anchor="b"/>
          <a:lstStyle>
            <a:lvl1pPr marL="0" indent="0">
              <a:buNone/>
              <a:defRPr sz="7946" b="1"/>
            </a:lvl1pPr>
            <a:lvl2pPr marL="1513743" indent="0">
              <a:buNone/>
              <a:defRPr sz="6622" b="1"/>
            </a:lvl2pPr>
            <a:lvl3pPr marL="3027487" indent="0">
              <a:buNone/>
              <a:defRPr sz="5960" b="1"/>
            </a:lvl3pPr>
            <a:lvl4pPr marL="4541230" indent="0">
              <a:buNone/>
              <a:defRPr sz="5297" b="1"/>
            </a:lvl4pPr>
            <a:lvl5pPr marL="6054974" indent="0">
              <a:buNone/>
              <a:defRPr sz="5297" b="1"/>
            </a:lvl5pPr>
            <a:lvl6pPr marL="7568717" indent="0">
              <a:buNone/>
              <a:defRPr sz="5297" b="1"/>
            </a:lvl6pPr>
            <a:lvl7pPr marL="9082461" indent="0">
              <a:buNone/>
              <a:defRPr sz="5297" b="1"/>
            </a:lvl7pPr>
            <a:lvl8pPr marL="10596204" indent="0">
              <a:buNone/>
              <a:defRPr sz="5297" b="1"/>
            </a:lvl8pPr>
            <a:lvl9pPr marL="12109948" indent="0">
              <a:buNone/>
              <a:defRPr sz="5297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26828" y="15635264"/>
            <a:ext cx="12870909" cy="2299711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A4583-68AD-478E-B8B8-C0F52B0869F3}" type="datetimeFigureOut">
              <a:rPr lang="en-US" smtClean="0"/>
              <a:t>7/29/2025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3F712-A174-4CBF-928E-0F2E17C040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9647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A4583-68AD-478E-B8B8-C0F52B0869F3}" type="datetimeFigureOut">
              <a:rPr lang="en-US" smtClean="0"/>
              <a:t>7/29/2025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3F712-A174-4CBF-928E-0F2E17C040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9831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A4583-68AD-478E-B8B8-C0F52B0869F3}" type="datetimeFigureOut">
              <a:rPr lang="en-US" smtClean="0"/>
              <a:t>7/29/2025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3F712-A174-4CBF-928E-0F2E17C040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9508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853584"/>
            <a:ext cx="9764544" cy="9987545"/>
          </a:xfrm>
        </p:spPr>
        <p:txBody>
          <a:bodyPr anchor="b"/>
          <a:lstStyle>
            <a:lvl1pPr>
              <a:defRPr sz="10595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0909" y="6162959"/>
            <a:ext cx="15326827" cy="30418415"/>
          </a:xfrm>
        </p:spPr>
        <p:txBody>
          <a:bodyPr/>
          <a:lstStyle>
            <a:lvl1pPr>
              <a:defRPr sz="10595"/>
            </a:lvl1pPr>
            <a:lvl2pPr>
              <a:defRPr sz="9271"/>
            </a:lvl2pPr>
            <a:lvl3pPr>
              <a:defRPr sz="7946"/>
            </a:lvl3pPr>
            <a:lvl4pPr>
              <a:defRPr sz="6622"/>
            </a:lvl4pPr>
            <a:lvl5pPr>
              <a:defRPr sz="6622"/>
            </a:lvl5pPr>
            <a:lvl6pPr>
              <a:defRPr sz="6622"/>
            </a:lvl6pPr>
            <a:lvl7pPr>
              <a:defRPr sz="6622"/>
            </a:lvl7pPr>
            <a:lvl8pPr>
              <a:defRPr sz="6622"/>
            </a:lvl8pPr>
            <a:lvl9pPr>
              <a:defRPr sz="6622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12841129"/>
            <a:ext cx="9764544" cy="23789780"/>
          </a:xfrm>
        </p:spPr>
        <p:txBody>
          <a:bodyPr/>
          <a:lstStyle>
            <a:lvl1pPr marL="0" indent="0">
              <a:buNone/>
              <a:defRPr sz="5297"/>
            </a:lvl1pPr>
            <a:lvl2pPr marL="1513743" indent="0">
              <a:buNone/>
              <a:defRPr sz="4635"/>
            </a:lvl2pPr>
            <a:lvl3pPr marL="3027487" indent="0">
              <a:buNone/>
              <a:defRPr sz="3973"/>
            </a:lvl3pPr>
            <a:lvl4pPr marL="4541230" indent="0">
              <a:buNone/>
              <a:defRPr sz="3311"/>
            </a:lvl4pPr>
            <a:lvl5pPr marL="6054974" indent="0">
              <a:buNone/>
              <a:defRPr sz="3311"/>
            </a:lvl5pPr>
            <a:lvl6pPr marL="7568717" indent="0">
              <a:buNone/>
              <a:defRPr sz="3311"/>
            </a:lvl6pPr>
            <a:lvl7pPr marL="9082461" indent="0">
              <a:buNone/>
              <a:defRPr sz="3311"/>
            </a:lvl7pPr>
            <a:lvl8pPr marL="10596204" indent="0">
              <a:buNone/>
              <a:defRPr sz="3311"/>
            </a:lvl8pPr>
            <a:lvl9pPr marL="12109948" indent="0">
              <a:buNone/>
              <a:defRPr sz="331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A4583-68AD-478E-B8B8-C0F52B0869F3}" type="datetimeFigureOut">
              <a:rPr lang="en-US" smtClean="0"/>
              <a:t>7/29/2025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3F712-A174-4CBF-928E-0F2E17C040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4785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853584"/>
            <a:ext cx="9764544" cy="9987545"/>
          </a:xfrm>
        </p:spPr>
        <p:txBody>
          <a:bodyPr anchor="b"/>
          <a:lstStyle>
            <a:lvl1pPr>
              <a:defRPr sz="10595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70909" y="6162959"/>
            <a:ext cx="15326827" cy="30418415"/>
          </a:xfrm>
        </p:spPr>
        <p:txBody>
          <a:bodyPr anchor="t"/>
          <a:lstStyle>
            <a:lvl1pPr marL="0" indent="0">
              <a:buNone/>
              <a:defRPr sz="10595"/>
            </a:lvl1pPr>
            <a:lvl2pPr marL="1513743" indent="0">
              <a:buNone/>
              <a:defRPr sz="9271"/>
            </a:lvl2pPr>
            <a:lvl3pPr marL="3027487" indent="0">
              <a:buNone/>
              <a:defRPr sz="7946"/>
            </a:lvl3pPr>
            <a:lvl4pPr marL="4541230" indent="0">
              <a:buNone/>
              <a:defRPr sz="6622"/>
            </a:lvl4pPr>
            <a:lvl5pPr marL="6054974" indent="0">
              <a:buNone/>
              <a:defRPr sz="6622"/>
            </a:lvl5pPr>
            <a:lvl6pPr marL="7568717" indent="0">
              <a:buNone/>
              <a:defRPr sz="6622"/>
            </a:lvl6pPr>
            <a:lvl7pPr marL="9082461" indent="0">
              <a:buNone/>
              <a:defRPr sz="6622"/>
            </a:lvl7pPr>
            <a:lvl8pPr marL="10596204" indent="0">
              <a:buNone/>
              <a:defRPr sz="6622"/>
            </a:lvl8pPr>
            <a:lvl9pPr marL="12109948" indent="0">
              <a:buNone/>
              <a:defRPr sz="6622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12841129"/>
            <a:ext cx="9764544" cy="23789780"/>
          </a:xfrm>
        </p:spPr>
        <p:txBody>
          <a:bodyPr/>
          <a:lstStyle>
            <a:lvl1pPr marL="0" indent="0">
              <a:buNone/>
              <a:defRPr sz="5297"/>
            </a:lvl1pPr>
            <a:lvl2pPr marL="1513743" indent="0">
              <a:buNone/>
              <a:defRPr sz="4635"/>
            </a:lvl2pPr>
            <a:lvl3pPr marL="3027487" indent="0">
              <a:buNone/>
              <a:defRPr sz="3973"/>
            </a:lvl3pPr>
            <a:lvl4pPr marL="4541230" indent="0">
              <a:buNone/>
              <a:defRPr sz="3311"/>
            </a:lvl4pPr>
            <a:lvl5pPr marL="6054974" indent="0">
              <a:buNone/>
              <a:defRPr sz="3311"/>
            </a:lvl5pPr>
            <a:lvl6pPr marL="7568717" indent="0">
              <a:buNone/>
              <a:defRPr sz="3311"/>
            </a:lvl6pPr>
            <a:lvl7pPr marL="9082461" indent="0">
              <a:buNone/>
              <a:defRPr sz="3311"/>
            </a:lvl7pPr>
            <a:lvl8pPr marL="10596204" indent="0">
              <a:buNone/>
              <a:defRPr sz="3311"/>
            </a:lvl8pPr>
            <a:lvl9pPr marL="12109948" indent="0">
              <a:buNone/>
              <a:defRPr sz="331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A4583-68AD-478E-B8B8-C0F52B0869F3}" type="datetimeFigureOut">
              <a:rPr lang="en-US" smtClean="0"/>
              <a:t>7/29/2025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3F712-A174-4CBF-928E-0F2E17C040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4447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81421" y="2278913"/>
            <a:ext cx="26112371" cy="82734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1421" y="11394520"/>
            <a:ext cx="26112371" cy="27158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81421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EA4583-68AD-478E-B8B8-C0F52B0869F3}" type="datetimeFigureOut">
              <a:rPr lang="en-US" smtClean="0"/>
              <a:t>7/29/2025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28665" y="39672756"/>
            <a:ext cx="10217884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81869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C3F712-A174-4CBF-928E-0F2E17C040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004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3027487" rtl="0" eaLnBrk="1" latinLnBrk="0" hangingPunct="1">
        <a:lnSpc>
          <a:spcPct val="90000"/>
        </a:lnSpc>
        <a:spcBef>
          <a:spcPct val="0"/>
        </a:spcBef>
        <a:buNone/>
        <a:defRPr sz="1456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56872" indent="-756872" algn="l" defTabSz="3027487" rtl="0" eaLnBrk="1" latinLnBrk="0" hangingPunct="1">
        <a:lnSpc>
          <a:spcPct val="90000"/>
        </a:lnSpc>
        <a:spcBef>
          <a:spcPts val="3311"/>
        </a:spcBef>
        <a:buFont typeface="Arial" panose="020B0604020202020204" pitchFamily="34" charset="0"/>
        <a:buChar char="•"/>
        <a:defRPr sz="9271" kern="1200">
          <a:solidFill>
            <a:schemeClr val="tx1"/>
          </a:solidFill>
          <a:latin typeface="+mn-lt"/>
          <a:ea typeface="+mn-ea"/>
          <a:cs typeface="+mn-cs"/>
        </a:defRPr>
      </a:lvl1pPr>
      <a:lvl2pPr marL="2270615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2pPr>
      <a:lvl3pPr marL="378435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6622" kern="1200">
          <a:solidFill>
            <a:schemeClr val="tx1"/>
          </a:solidFill>
          <a:latin typeface="+mn-lt"/>
          <a:ea typeface="+mn-ea"/>
          <a:cs typeface="+mn-cs"/>
        </a:defRPr>
      </a:lvl3pPr>
      <a:lvl4pPr marL="5298102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81184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832558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839333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135307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866820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1pPr>
      <a:lvl2pPr marL="1513743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2pPr>
      <a:lvl3pPr marL="3027487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3pPr>
      <a:lvl4pPr marL="4541230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054974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7568717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082461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0596204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109948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>
            <a:extLst>
              <a:ext uri="{FF2B5EF4-FFF2-40B4-BE49-F238E27FC236}">
                <a16:creationId xmlns="" xmlns:a16="http://schemas.microsoft.com/office/drawing/2014/main" id="{DE54C93D-2968-0E47-8E62-5F388F5B47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6" y="2381"/>
            <a:ext cx="30264100" cy="42799000"/>
          </a:xfrm>
          <a:prstGeom prst="rect">
            <a:avLst/>
          </a:prstGeom>
        </p:spPr>
      </p:pic>
      <p:sp>
        <p:nvSpPr>
          <p:cNvPr id="8" name="Text Box 40"/>
          <p:cNvSpPr txBox="1">
            <a:spLocks noChangeArrowheads="1"/>
          </p:cNvSpPr>
          <p:nvPr/>
        </p:nvSpPr>
        <p:spPr bwMode="auto">
          <a:xfrm>
            <a:off x="4204287" y="3500393"/>
            <a:ext cx="21866635" cy="3458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04" tIns="45704" rIns="91404" bIns="45704">
            <a:spAutoFit/>
          </a:bodyPr>
          <a:lstStyle>
            <a:lvl1pPr defTabSz="295275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295275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295275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295275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295275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29527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29527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29527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29527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ts val="10000"/>
              </a:lnSpc>
            </a:pPr>
            <a:r>
              <a:rPr lang="en-US" altLang="en-US" sz="8000" b="1" dirty="0">
                <a:gradFill>
                  <a:gsLst>
                    <a:gs pos="100000">
                      <a:srgbClr val="283583"/>
                    </a:gs>
                    <a:gs pos="0">
                      <a:srgbClr val="009FE3"/>
                    </a:gs>
                  </a:gsLst>
                  <a:path path="circle">
                    <a:fillToRect l="50000" t="50000" r="50000" b="50000"/>
                  </a:path>
                </a:gradFill>
                <a:latin typeface="VLBEBASNEUEZSMALL" pitchFamily="2" charset="77"/>
                <a:cs typeface="Times New Roman" panose="02020603050405020304" pitchFamily="18" charset="0"/>
              </a:rPr>
              <a:t>TÊN BÀI BÁO</a:t>
            </a:r>
          </a:p>
          <a:p>
            <a:pPr algn="ctr" eaLnBrk="1" hangingPunct="1">
              <a:lnSpc>
                <a:spcPts val="7000"/>
              </a:lnSpc>
            </a:pPr>
            <a:r>
              <a:rPr lang="en-US" altLang="en-US" sz="7200" spc="-150" dirty="0">
                <a:gradFill>
                  <a:gsLst>
                    <a:gs pos="100000">
                      <a:srgbClr val="283583"/>
                    </a:gs>
                    <a:gs pos="0">
                      <a:srgbClr val="009FE3"/>
                    </a:gs>
                  </a:gsLst>
                  <a:path path="circle">
                    <a:fillToRect l="50000" t="50000" r="50000" b="50000"/>
                  </a:path>
                </a:gradFill>
                <a:latin typeface="SFU Helvetica 5" pitchFamily="2" charset="77"/>
                <a:ea typeface="Helvetica Neue Condensed" panose="02000503000000020004" pitchFamily="2" charset="0"/>
                <a:cs typeface="Helvetica Neue Condensed" panose="02000503000000020004" pitchFamily="2" charset="0"/>
              </a:rPr>
              <a:t>Name of the article</a:t>
            </a:r>
            <a:endParaRPr lang="en-US" altLang="en-US" sz="8000" spc="-150" dirty="0">
              <a:gradFill>
                <a:gsLst>
                  <a:gs pos="100000">
                    <a:srgbClr val="283583"/>
                  </a:gs>
                  <a:gs pos="0">
                    <a:srgbClr val="009FE3"/>
                  </a:gs>
                </a:gsLst>
                <a:path path="circle">
                  <a:fillToRect l="50000" t="50000" r="50000" b="50000"/>
                </a:path>
              </a:gradFill>
              <a:latin typeface="SFU Helvetica 5" pitchFamily="2" charset="77"/>
              <a:ea typeface="Helvetica Neue Condensed" panose="02000503000000020004" pitchFamily="2" charset="0"/>
              <a:cs typeface="Helvetica Neue Condensed" panose="02000503000000020004" pitchFamily="2" charset="0"/>
            </a:endParaRPr>
          </a:p>
          <a:p>
            <a:pPr algn="ctr" eaLnBrk="1" hangingPunct="1"/>
            <a:r>
              <a:rPr lang="en-US" altLang="en-US" sz="4000" dirty="0" err="1">
                <a:solidFill>
                  <a:schemeClr val="accent1">
                    <a:lumMod val="50000"/>
                  </a:schemeClr>
                </a:solidFill>
                <a:latin typeface="Be Vietnam" pitchFamily="2" charset="77"/>
                <a:cs typeface="Times New Roman" panose="02020603050405020304" pitchFamily="18" charset="0"/>
              </a:rPr>
              <a:t>Tác</a:t>
            </a:r>
            <a:r>
              <a:rPr lang="en-US" altLang="en-US" sz="4000" dirty="0">
                <a:solidFill>
                  <a:schemeClr val="accent1">
                    <a:lumMod val="50000"/>
                  </a:schemeClr>
                </a:solidFill>
                <a:latin typeface="Be Vietnam" pitchFamily="2" charset="77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chemeClr val="accent1">
                    <a:lumMod val="50000"/>
                  </a:schemeClr>
                </a:solidFill>
                <a:latin typeface="Be Vietnam" pitchFamily="2" charset="77"/>
                <a:cs typeface="Times New Roman" panose="02020603050405020304" pitchFamily="18" charset="0"/>
              </a:rPr>
              <a:t>giả</a:t>
            </a:r>
            <a:r>
              <a:rPr lang="en-US" altLang="en-US" sz="4000" dirty="0">
                <a:solidFill>
                  <a:schemeClr val="accent1">
                    <a:lumMod val="50000"/>
                  </a:schemeClr>
                </a:solidFill>
                <a:latin typeface="Be Vietnam" pitchFamily="2" charset="77"/>
                <a:cs typeface="Times New Roman" panose="02020603050405020304" pitchFamily="18" charset="0"/>
              </a:rPr>
              <a:t> 1</a:t>
            </a:r>
            <a:r>
              <a:rPr lang="en-US" altLang="en-US" sz="4000" baseline="30000" dirty="0">
                <a:solidFill>
                  <a:schemeClr val="accent1">
                    <a:lumMod val="50000"/>
                  </a:schemeClr>
                </a:solidFill>
                <a:latin typeface="Be Vietnam" pitchFamily="2" charset="77"/>
                <a:cs typeface="Times New Roman" panose="02020603050405020304" pitchFamily="18" charset="0"/>
              </a:rPr>
              <a:t>1,2,</a:t>
            </a:r>
            <a:r>
              <a:rPr lang="en-US" altLang="en-US" sz="4000" dirty="0">
                <a:solidFill>
                  <a:schemeClr val="accent1">
                    <a:lumMod val="50000"/>
                  </a:schemeClr>
                </a:solidFill>
                <a:latin typeface="Be Vietnam" pitchFamily="2" charset="77"/>
                <a:cs typeface="Times New Roman" panose="02020603050405020304" pitchFamily="18" charset="0"/>
              </a:rPr>
              <a:t>*, </a:t>
            </a:r>
            <a:r>
              <a:rPr lang="en-US" altLang="en-US" sz="4000" dirty="0" err="1">
                <a:solidFill>
                  <a:schemeClr val="accent1">
                    <a:lumMod val="50000"/>
                  </a:schemeClr>
                </a:solidFill>
                <a:latin typeface="Be Vietnam" pitchFamily="2" charset="77"/>
                <a:cs typeface="Times New Roman" panose="02020603050405020304" pitchFamily="18" charset="0"/>
              </a:rPr>
              <a:t>Tác</a:t>
            </a:r>
            <a:r>
              <a:rPr lang="en-US" altLang="en-US" sz="4000" dirty="0">
                <a:solidFill>
                  <a:schemeClr val="accent1">
                    <a:lumMod val="50000"/>
                  </a:schemeClr>
                </a:solidFill>
                <a:latin typeface="Be Vietnam" pitchFamily="2" charset="77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chemeClr val="accent1">
                    <a:lumMod val="50000"/>
                  </a:schemeClr>
                </a:solidFill>
                <a:latin typeface="Be Vietnam" pitchFamily="2" charset="77"/>
                <a:cs typeface="Times New Roman" panose="02020603050405020304" pitchFamily="18" charset="0"/>
              </a:rPr>
              <a:t>giả</a:t>
            </a:r>
            <a:r>
              <a:rPr lang="en-US" altLang="en-US" sz="4000" dirty="0">
                <a:solidFill>
                  <a:schemeClr val="accent1">
                    <a:lumMod val="50000"/>
                  </a:schemeClr>
                </a:solidFill>
                <a:latin typeface="Be Vietnam" pitchFamily="2" charset="77"/>
                <a:cs typeface="Times New Roman" panose="02020603050405020304" pitchFamily="18" charset="0"/>
              </a:rPr>
              <a:t> 2</a:t>
            </a:r>
            <a:r>
              <a:rPr lang="en-US" altLang="en-US" sz="4000" baseline="30000" dirty="0">
                <a:solidFill>
                  <a:schemeClr val="accent1">
                    <a:lumMod val="50000"/>
                  </a:schemeClr>
                </a:solidFill>
                <a:latin typeface="Be Vietnam" pitchFamily="2" charset="77"/>
                <a:cs typeface="Times New Roman" panose="02020603050405020304" pitchFamily="18" charset="0"/>
              </a:rPr>
              <a:t>1</a:t>
            </a:r>
            <a:r>
              <a:rPr lang="en-US" altLang="en-US" sz="4000" dirty="0">
                <a:solidFill>
                  <a:schemeClr val="accent1">
                    <a:lumMod val="50000"/>
                  </a:schemeClr>
                </a:solidFill>
                <a:latin typeface="Be Vietnam" pitchFamily="2" charset="77"/>
                <a:cs typeface="Times New Roman" panose="02020603050405020304" pitchFamily="18" charset="0"/>
              </a:rPr>
              <a:t>, </a:t>
            </a:r>
            <a:r>
              <a:rPr lang="en-US" altLang="en-US" sz="4000" dirty="0" err="1">
                <a:solidFill>
                  <a:schemeClr val="accent1">
                    <a:lumMod val="50000"/>
                  </a:schemeClr>
                </a:solidFill>
                <a:latin typeface="Be Vietnam" pitchFamily="2" charset="77"/>
                <a:cs typeface="Times New Roman" panose="02020603050405020304" pitchFamily="18" charset="0"/>
              </a:rPr>
              <a:t>Tác</a:t>
            </a:r>
            <a:r>
              <a:rPr lang="en-US" altLang="en-US" sz="4000" dirty="0">
                <a:solidFill>
                  <a:schemeClr val="accent1">
                    <a:lumMod val="50000"/>
                  </a:schemeClr>
                </a:solidFill>
                <a:latin typeface="Be Vietnam" pitchFamily="2" charset="77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chemeClr val="accent1">
                    <a:lumMod val="50000"/>
                  </a:schemeClr>
                </a:solidFill>
                <a:latin typeface="Be Vietnam" pitchFamily="2" charset="77"/>
                <a:cs typeface="Times New Roman" panose="02020603050405020304" pitchFamily="18" charset="0"/>
              </a:rPr>
              <a:t>giả</a:t>
            </a:r>
            <a:r>
              <a:rPr lang="en-US" altLang="en-US" sz="4000" dirty="0">
                <a:solidFill>
                  <a:schemeClr val="accent1">
                    <a:lumMod val="50000"/>
                  </a:schemeClr>
                </a:solidFill>
                <a:latin typeface="Be Vietnam" pitchFamily="2" charset="77"/>
                <a:cs typeface="Times New Roman" panose="02020603050405020304" pitchFamily="18" charset="0"/>
              </a:rPr>
              <a:t> 3</a:t>
            </a:r>
            <a:r>
              <a:rPr lang="en-US" altLang="en-US" sz="4000" baseline="30000" dirty="0">
                <a:solidFill>
                  <a:schemeClr val="accent1">
                    <a:lumMod val="50000"/>
                  </a:schemeClr>
                </a:solidFill>
                <a:latin typeface="Be Vietnam" pitchFamily="2" charset="77"/>
                <a:cs typeface="Times New Roman" panose="02020603050405020304" pitchFamily="18" charset="0"/>
              </a:rPr>
              <a:t>2</a:t>
            </a:r>
            <a:r>
              <a:rPr lang="en-US" altLang="en-US" sz="4000" dirty="0">
                <a:solidFill>
                  <a:schemeClr val="accent1">
                    <a:lumMod val="50000"/>
                  </a:schemeClr>
                </a:solidFill>
                <a:latin typeface="Be Vietnam" pitchFamily="2" charset="77"/>
                <a:cs typeface="Times New Roman" panose="02020603050405020304" pitchFamily="18" charset="0"/>
              </a:rPr>
              <a:t>, </a:t>
            </a:r>
            <a:r>
              <a:rPr lang="en-US" altLang="en-US" sz="4000" dirty="0" err="1">
                <a:solidFill>
                  <a:schemeClr val="accent1">
                    <a:lumMod val="50000"/>
                  </a:schemeClr>
                </a:solidFill>
                <a:latin typeface="Be Vietnam" pitchFamily="2" charset="77"/>
                <a:cs typeface="Times New Roman" panose="02020603050405020304" pitchFamily="18" charset="0"/>
              </a:rPr>
              <a:t>Tác</a:t>
            </a:r>
            <a:r>
              <a:rPr lang="en-US" altLang="en-US" sz="4000" dirty="0">
                <a:solidFill>
                  <a:schemeClr val="accent1">
                    <a:lumMod val="50000"/>
                  </a:schemeClr>
                </a:solidFill>
                <a:latin typeface="Be Vietnam" pitchFamily="2" charset="77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chemeClr val="accent1">
                    <a:lumMod val="50000"/>
                  </a:schemeClr>
                </a:solidFill>
                <a:latin typeface="Be Vietnam" pitchFamily="2" charset="77"/>
                <a:cs typeface="Times New Roman" panose="02020603050405020304" pitchFamily="18" charset="0"/>
              </a:rPr>
              <a:t>giả</a:t>
            </a:r>
            <a:r>
              <a:rPr lang="en-US" altLang="en-US" sz="4000" dirty="0">
                <a:solidFill>
                  <a:schemeClr val="accent1">
                    <a:lumMod val="50000"/>
                  </a:schemeClr>
                </a:solidFill>
                <a:latin typeface="Be Vietnam" pitchFamily="2" charset="77"/>
                <a:cs typeface="Times New Roman" panose="02020603050405020304" pitchFamily="18" charset="0"/>
              </a:rPr>
              <a:t> 4</a:t>
            </a:r>
            <a:r>
              <a:rPr lang="en-US" altLang="en-US" sz="4000" baseline="30000" dirty="0">
                <a:solidFill>
                  <a:schemeClr val="accent1">
                    <a:lumMod val="50000"/>
                  </a:schemeClr>
                </a:solidFill>
                <a:latin typeface="Be Vietnam" pitchFamily="2" charset="77"/>
                <a:cs typeface="Times New Roman" panose="02020603050405020304" pitchFamily="18" charset="0"/>
              </a:rPr>
              <a:t>1</a:t>
            </a:r>
          </a:p>
          <a:p>
            <a:pPr algn="ctr" eaLnBrk="1" hangingPunct="1">
              <a:lnSpc>
                <a:spcPts val="5000"/>
              </a:lnSpc>
            </a:pPr>
            <a:r>
              <a:rPr lang="en-US" altLang="en-US" sz="3200" i="1" dirty="0">
                <a:latin typeface="Be Vietnam" pitchFamily="2" charset="77"/>
                <a:cs typeface="Times New Roman" panose="02020603050405020304" pitchFamily="18" charset="0"/>
              </a:rPr>
              <a:t> </a:t>
            </a:r>
            <a:r>
              <a:rPr lang="en-US" altLang="en-US" sz="3000" i="1" baseline="30000" dirty="0">
                <a:solidFill>
                  <a:schemeClr val="accent1">
                    <a:lumMod val="50000"/>
                  </a:schemeClr>
                </a:solidFill>
                <a:latin typeface="Be Vietnam" pitchFamily="2" charset="77"/>
                <a:cs typeface="Times New Roman" panose="02020603050405020304" pitchFamily="18" charset="0"/>
              </a:rPr>
              <a:t>1</a:t>
            </a:r>
            <a:r>
              <a:rPr lang="en-US" altLang="en-US" sz="3000" i="1" dirty="0">
                <a:solidFill>
                  <a:schemeClr val="accent1">
                    <a:lumMod val="50000"/>
                  </a:schemeClr>
                </a:solidFill>
                <a:latin typeface="Be Vietnam" pitchFamily="2" charset="77"/>
                <a:cs typeface="Times New Roman" panose="02020603050405020304" pitchFamily="18" charset="0"/>
              </a:rPr>
              <a:t>Đơn </a:t>
            </a:r>
            <a:r>
              <a:rPr lang="en-US" altLang="en-US" sz="3000" i="1" dirty="0" err="1">
                <a:solidFill>
                  <a:schemeClr val="accent1">
                    <a:lumMod val="50000"/>
                  </a:schemeClr>
                </a:solidFill>
                <a:latin typeface="Be Vietnam" pitchFamily="2" charset="77"/>
                <a:cs typeface="Times New Roman" panose="02020603050405020304" pitchFamily="18" charset="0"/>
              </a:rPr>
              <a:t>vị</a:t>
            </a:r>
            <a:r>
              <a:rPr lang="en-US" altLang="en-US" sz="3000" i="1" dirty="0">
                <a:solidFill>
                  <a:schemeClr val="accent1">
                    <a:lumMod val="50000"/>
                  </a:schemeClr>
                </a:solidFill>
                <a:latin typeface="Be Vietnam" pitchFamily="2" charset="77"/>
                <a:cs typeface="Times New Roman" panose="02020603050405020304" pitchFamily="18" charset="0"/>
              </a:rPr>
              <a:t> 1 (VD: Trường Đại học Y Dược </a:t>
            </a:r>
            <a:r>
              <a:rPr lang="en-US" altLang="en-US" sz="3000" i="1" dirty="0" err="1">
                <a:solidFill>
                  <a:schemeClr val="accent1">
                    <a:lumMod val="50000"/>
                  </a:schemeClr>
                </a:solidFill>
                <a:latin typeface="Be Vietnam" pitchFamily="2" charset="77"/>
                <a:cs typeface="Times New Roman" panose="02020603050405020304" pitchFamily="18" charset="0"/>
              </a:rPr>
              <a:t>Cần</a:t>
            </a:r>
            <a:r>
              <a:rPr lang="en-US" altLang="en-US" sz="3000" i="1" dirty="0">
                <a:solidFill>
                  <a:schemeClr val="accent1">
                    <a:lumMod val="50000"/>
                  </a:schemeClr>
                </a:solidFill>
                <a:latin typeface="Be Vietnam" pitchFamily="2" charset="77"/>
                <a:cs typeface="Times New Roman" panose="02020603050405020304" pitchFamily="18" charset="0"/>
              </a:rPr>
              <a:t> </a:t>
            </a:r>
            <a:r>
              <a:rPr lang="en-US" altLang="en-US" sz="3000" i="1" dirty="0" err="1">
                <a:solidFill>
                  <a:schemeClr val="accent1">
                    <a:lumMod val="50000"/>
                  </a:schemeClr>
                </a:solidFill>
                <a:latin typeface="Be Vietnam" pitchFamily="2" charset="77"/>
                <a:cs typeface="Times New Roman" panose="02020603050405020304" pitchFamily="18" charset="0"/>
              </a:rPr>
              <a:t>Thơ</a:t>
            </a:r>
            <a:r>
              <a:rPr lang="en-US" altLang="en-US" sz="3000" i="1" dirty="0">
                <a:solidFill>
                  <a:schemeClr val="accent1">
                    <a:lumMod val="50000"/>
                  </a:schemeClr>
                </a:solidFill>
                <a:latin typeface="Be Vietnam" pitchFamily="2" charset="77"/>
                <a:cs typeface="Times New Roman" panose="02020603050405020304" pitchFamily="18" charset="0"/>
              </a:rPr>
              <a:t>), </a:t>
            </a:r>
            <a:r>
              <a:rPr lang="en-US" altLang="en-US" sz="3000" i="1" baseline="30000" dirty="0">
                <a:solidFill>
                  <a:schemeClr val="accent1">
                    <a:lumMod val="50000"/>
                  </a:schemeClr>
                </a:solidFill>
                <a:latin typeface="Be Vietnam" pitchFamily="2" charset="77"/>
                <a:cs typeface="Times New Roman" panose="02020603050405020304" pitchFamily="18" charset="0"/>
              </a:rPr>
              <a:t>2</a:t>
            </a:r>
            <a:r>
              <a:rPr lang="en-US" altLang="en-US" sz="3000" i="1" dirty="0">
                <a:solidFill>
                  <a:schemeClr val="accent1">
                    <a:lumMod val="50000"/>
                  </a:schemeClr>
                </a:solidFill>
                <a:latin typeface="Be Vietnam" pitchFamily="2" charset="77"/>
                <a:cs typeface="Times New Roman" panose="02020603050405020304" pitchFamily="18" charset="0"/>
              </a:rPr>
              <a:t> </a:t>
            </a:r>
            <a:r>
              <a:rPr lang="en-US" altLang="en-US" sz="3000" i="1" dirty="0" err="1">
                <a:solidFill>
                  <a:schemeClr val="accent1">
                    <a:lumMod val="50000"/>
                  </a:schemeClr>
                </a:solidFill>
                <a:latin typeface="Be Vietnam" pitchFamily="2" charset="77"/>
                <a:cs typeface="Times New Roman" panose="02020603050405020304" pitchFamily="18" charset="0"/>
              </a:rPr>
              <a:t>Đơn</a:t>
            </a:r>
            <a:r>
              <a:rPr lang="en-US" altLang="en-US" sz="3000" i="1" dirty="0">
                <a:solidFill>
                  <a:schemeClr val="accent1">
                    <a:lumMod val="50000"/>
                  </a:schemeClr>
                </a:solidFill>
                <a:latin typeface="Be Vietnam" pitchFamily="2" charset="77"/>
                <a:cs typeface="Times New Roman" panose="02020603050405020304" pitchFamily="18" charset="0"/>
              </a:rPr>
              <a:t> </a:t>
            </a:r>
            <a:r>
              <a:rPr lang="en-US" altLang="en-US" sz="3000" i="1" dirty="0" err="1">
                <a:solidFill>
                  <a:schemeClr val="accent1">
                    <a:lumMod val="50000"/>
                  </a:schemeClr>
                </a:solidFill>
                <a:latin typeface="Be Vietnam" pitchFamily="2" charset="77"/>
                <a:cs typeface="Times New Roman" panose="02020603050405020304" pitchFamily="18" charset="0"/>
              </a:rPr>
              <a:t>vị</a:t>
            </a:r>
            <a:r>
              <a:rPr lang="en-US" altLang="en-US" sz="3000" i="1" dirty="0">
                <a:solidFill>
                  <a:schemeClr val="accent1">
                    <a:lumMod val="50000"/>
                  </a:schemeClr>
                </a:solidFill>
                <a:latin typeface="Be Vietnam" pitchFamily="2" charset="77"/>
                <a:cs typeface="Times New Roman" panose="02020603050405020304" pitchFamily="18" charset="0"/>
              </a:rPr>
              <a:t> 2 (VD: BV Ung </a:t>
            </a:r>
            <a:r>
              <a:rPr lang="en-US" altLang="en-US" sz="3000" i="1" dirty="0" err="1">
                <a:solidFill>
                  <a:schemeClr val="accent1">
                    <a:lumMod val="50000"/>
                  </a:schemeClr>
                </a:solidFill>
                <a:latin typeface="Be Vietnam" pitchFamily="2" charset="77"/>
                <a:cs typeface="Times New Roman" panose="02020603050405020304" pitchFamily="18" charset="0"/>
              </a:rPr>
              <a:t>bướu</a:t>
            </a:r>
            <a:r>
              <a:rPr lang="en-US" altLang="en-US" sz="3000" i="1" dirty="0">
                <a:solidFill>
                  <a:schemeClr val="accent1">
                    <a:lumMod val="50000"/>
                  </a:schemeClr>
                </a:solidFill>
                <a:latin typeface="Be Vietnam" pitchFamily="2" charset="77"/>
                <a:cs typeface="Times New Roman" panose="02020603050405020304" pitchFamily="18" charset="0"/>
              </a:rPr>
              <a:t> </a:t>
            </a:r>
            <a:r>
              <a:rPr lang="en-US" altLang="en-US" sz="3000" i="1" dirty="0" err="1">
                <a:solidFill>
                  <a:schemeClr val="accent1">
                    <a:lumMod val="50000"/>
                  </a:schemeClr>
                </a:solidFill>
                <a:latin typeface="Be Vietnam" pitchFamily="2" charset="77"/>
                <a:cs typeface="Times New Roman" panose="02020603050405020304" pitchFamily="18" charset="0"/>
              </a:rPr>
              <a:t>Cần</a:t>
            </a:r>
            <a:r>
              <a:rPr lang="en-US" altLang="en-US" sz="3000" i="1" dirty="0">
                <a:solidFill>
                  <a:schemeClr val="accent1">
                    <a:lumMod val="50000"/>
                  </a:schemeClr>
                </a:solidFill>
                <a:latin typeface="Be Vietnam" pitchFamily="2" charset="77"/>
                <a:cs typeface="Times New Roman" panose="02020603050405020304" pitchFamily="18" charset="0"/>
              </a:rPr>
              <a:t> T</a:t>
            </a:r>
            <a:r>
              <a:rPr lang="en-US" altLang="en-US" sz="3000" i="1" dirty="0" err="1">
                <a:solidFill>
                  <a:schemeClr val="accent1">
                    <a:lumMod val="50000"/>
                  </a:schemeClr>
                </a:solidFill>
                <a:latin typeface="Be Vietnam" pitchFamily="2" charset="77"/>
                <a:cs typeface="Times New Roman" panose="02020603050405020304" pitchFamily="18" charset="0"/>
              </a:rPr>
              <a:t>hơ</a:t>
            </a:r>
            <a:r>
              <a:rPr lang="en-US" altLang="en-US" sz="3200" i="1" dirty="0">
                <a:solidFill>
                  <a:schemeClr val="accent1">
                    <a:lumMod val="50000"/>
                  </a:schemeClr>
                </a:solidFill>
                <a:latin typeface="Be Vietnam" pitchFamily="2" charset="77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9" name="Text Box 40"/>
          <p:cNvSpPr txBox="1">
            <a:spLocks noChangeArrowheads="1"/>
          </p:cNvSpPr>
          <p:nvPr/>
        </p:nvSpPr>
        <p:spPr bwMode="auto">
          <a:xfrm>
            <a:off x="3621192" y="2436414"/>
            <a:ext cx="23032827" cy="9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04" tIns="45704" rIns="91404" bIns="45704">
            <a:spAutoFit/>
          </a:bodyPr>
          <a:lstStyle>
            <a:lvl1pPr defTabSz="295275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295275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295275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295275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295275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29527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29527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29527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295275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vi-VN" sz="5600" cap="all" spc="-40" dirty="0">
                <a:gradFill>
                  <a:gsLst>
                    <a:gs pos="51000">
                      <a:srgbClr val="E30613"/>
                    </a:gs>
                    <a:gs pos="0">
                      <a:srgbClr val="FBE100"/>
                    </a:gs>
                  </a:gsLst>
                  <a:path path="circle">
                    <a:fillToRect l="50000" t="50000" r="50000" b="50000"/>
                  </a:path>
                </a:gradFill>
                <a:effectLst/>
                <a:latin typeface="SVN-Posterizer KG Inline" panose="02000503000000020003" pitchFamily="2" charset="77"/>
              </a:rPr>
              <a:t>Hội thảo phòng chống ung thư hà nội </a:t>
            </a:r>
            <a:r>
              <a:rPr lang="vi-VN" sz="5600" cap="all" spc="-40" dirty="0" smtClean="0">
                <a:gradFill>
                  <a:gsLst>
                    <a:gs pos="51000">
                      <a:srgbClr val="E30613"/>
                    </a:gs>
                    <a:gs pos="0">
                      <a:srgbClr val="FBE100"/>
                    </a:gs>
                  </a:gsLst>
                  <a:path path="circle">
                    <a:fillToRect l="50000" t="50000" r="50000" b="50000"/>
                  </a:path>
                </a:gradFill>
                <a:effectLst/>
                <a:latin typeface="SVN-Posterizer KG Inline" panose="02000503000000020003" pitchFamily="2" charset="77"/>
              </a:rPr>
              <a:t>202</a:t>
            </a:r>
            <a:r>
              <a:rPr lang="en-US" sz="5600" cap="all" spc="-40" smtClean="0">
                <a:gradFill>
                  <a:gsLst>
                    <a:gs pos="51000">
                      <a:srgbClr val="E30613"/>
                    </a:gs>
                    <a:gs pos="0">
                      <a:srgbClr val="FBE100"/>
                    </a:gs>
                  </a:gsLst>
                  <a:path path="circle">
                    <a:fillToRect l="50000" t="50000" r="50000" b="50000"/>
                  </a:path>
                </a:gradFill>
                <a:effectLst/>
                <a:latin typeface="SVN-Posterizer KG Inline" panose="02000503000000020003" pitchFamily="2" charset="77"/>
              </a:rPr>
              <a:t>5</a:t>
            </a:r>
            <a:endParaRPr lang="vi-VN" sz="5600" cap="all" spc="-40" dirty="0">
              <a:gradFill>
                <a:gsLst>
                  <a:gs pos="51000">
                    <a:srgbClr val="E30613"/>
                  </a:gs>
                  <a:gs pos="0">
                    <a:srgbClr val="FBE100"/>
                  </a:gs>
                </a:gsLst>
                <a:path path="circle">
                  <a:fillToRect l="50000" t="50000" r="50000" b="50000"/>
                </a:path>
              </a:gradFill>
              <a:effectLst/>
              <a:latin typeface="SVN-Posterizer KG Inline" panose="02000503000000020003" pitchFamily="2" charset="77"/>
            </a:endParaRPr>
          </a:p>
        </p:txBody>
      </p:sp>
      <p:sp>
        <p:nvSpPr>
          <p:cNvPr id="11" name="TextBox 263"/>
          <p:cNvSpPr txBox="1">
            <a:spLocks noChangeArrowheads="1"/>
          </p:cNvSpPr>
          <p:nvPr/>
        </p:nvSpPr>
        <p:spPr bwMode="auto">
          <a:xfrm>
            <a:off x="872130" y="7296838"/>
            <a:ext cx="14176355" cy="786291"/>
          </a:xfrm>
          <a:prstGeom prst="rect">
            <a:avLst/>
          </a:prstGeom>
          <a:gradFill>
            <a:gsLst>
              <a:gs pos="0">
                <a:srgbClr val="283583"/>
              </a:gs>
              <a:gs pos="99000">
                <a:srgbClr val="009FE3"/>
              </a:gs>
            </a:gsLst>
            <a:lin ang="0" scaled="0"/>
          </a:gradFill>
          <a:ln>
            <a:noFill/>
          </a:ln>
        </p:spPr>
        <p:txBody>
          <a:bodyPr wrap="square" lIns="180000" tIns="108000" bIns="0">
            <a:spAutoFit/>
          </a:bodyPr>
          <a:lstStyle>
            <a:lvl1pPr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SG" altLang="en-US" sz="4401" b="1" spc="300" dirty="0">
                <a:solidFill>
                  <a:schemeClr val="bg1"/>
                </a:solidFill>
                <a:latin typeface="VL Bebas Neue Bold" pitchFamily="2" charset="77"/>
                <a:cs typeface="Times New Roman" panose="02020603050405020304" pitchFamily="18" charset="0"/>
              </a:rPr>
              <a:t>Tóm tắt</a:t>
            </a:r>
          </a:p>
        </p:txBody>
      </p:sp>
      <p:sp>
        <p:nvSpPr>
          <p:cNvPr id="12" name="TextBox 263"/>
          <p:cNvSpPr txBox="1">
            <a:spLocks noChangeArrowheads="1"/>
          </p:cNvSpPr>
          <p:nvPr/>
        </p:nvSpPr>
        <p:spPr bwMode="auto">
          <a:xfrm>
            <a:off x="15220184" y="7296838"/>
            <a:ext cx="14176355" cy="786291"/>
          </a:xfrm>
          <a:prstGeom prst="rect">
            <a:avLst/>
          </a:prstGeom>
          <a:gradFill>
            <a:gsLst>
              <a:gs pos="0">
                <a:srgbClr val="283583"/>
              </a:gs>
              <a:gs pos="99000">
                <a:srgbClr val="009FE3"/>
              </a:gs>
            </a:gsLst>
            <a:lin ang="0" scaled="0"/>
          </a:gradFill>
          <a:ln>
            <a:noFill/>
          </a:ln>
        </p:spPr>
        <p:txBody>
          <a:bodyPr wrap="square" lIns="180000" tIns="108000" bIns="0">
            <a:spAutoFit/>
          </a:bodyPr>
          <a:lstStyle>
            <a:lvl1pPr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SG" altLang="en-US" sz="4401" b="1" spc="300" dirty="0">
                <a:solidFill>
                  <a:schemeClr val="bg1"/>
                </a:solidFill>
                <a:latin typeface="VL Bebas Neue Bold" pitchFamily="2" charset="77"/>
                <a:cs typeface="Times New Roman" panose="02020603050405020304" pitchFamily="18" charset="0"/>
              </a:rPr>
              <a:t>KẾT QUẢ VÀ BÀN LUẬN</a:t>
            </a:r>
          </a:p>
        </p:txBody>
      </p:sp>
      <p:sp>
        <p:nvSpPr>
          <p:cNvPr id="15" name="TextBox 263"/>
          <p:cNvSpPr txBox="1">
            <a:spLocks noChangeArrowheads="1"/>
          </p:cNvSpPr>
          <p:nvPr/>
        </p:nvSpPr>
        <p:spPr bwMode="auto">
          <a:xfrm>
            <a:off x="872130" y="8265016"/>
            <a:ext cx="14176355" cy="7974079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txBody>
          <a:bodyPr wrap="square" lIns="108000" tIns="108000" rIns="108000" bIns="108000">
            <a:spAutoFit/>
          </a:bodyPr>
          <a:lstStyle>
            <a:lvl1pPr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SG" altLang="en-US" sz="2800" dirty="0" err="1">
                <a:latin typeface="Be Vietnam" pitchFamily="2" charset="77"/>
                <a:cs typeface="Times New Roman" panose="02020603050405020304" pitchFamily="18" charset="0"/>
              </a:rPr>
              <a:t>Tóm tắt các nội dung chính</a:t>
            </a:r>
          </a:p>
          <a:p>
            <a:pPr eaLnBrk="1" hangingPunct="1"/>
            <a:endParaRPr lang="en-SG" altLang="en-US" sz="2800" dirty="0" err="1">
              <a:latin typeface="Be Vietnam" pitchFamily="2" charset="77"/>
              <a:cs typeface="Times New Roman" panose="02020603050405020304" pitchFamily="18" charset="0"/>
            </a:endParaRPr>
          </a:p>
          <a:p>
            <a:pPr eaLnBrk="1" hangingPunct="1"/>
            <a:endParaRPr lang="en-SG" altLang="en-US" sz="2800" dirty="0">
              <a:latin typeface="Be Vietnam" pitchFamily="2" charset="77"/>
              <a:cs typeface="Times New Roman" panose="02020603050405020304" pitchFamily="18" charset="0"/>
            </a:endParaRPr>
          </a:p>
          <a:p>
            <a:pPr eaLnBrk="1" hangingPunct="1"/>
            <a:endParaRPr lang="en-SG" altLang="en-US" sz="2800" dirty="0">
              <a:latin typeface="Be Vietnam" pitchFamily="2" charset="77"/>
              <a:cs typeface="Times New Roman" panose="02020603050405020304" pitchFamily="18" charset="0"/>
            </a:endParaRPr>
          </a:p>
          <a:p>
            <a:pPr eaLnBrk="1" hangingPunct="1"/>
            <a:endParaRPr lang="en-SG" altLang="en-US" sz="2800" dirty="0">
              <a:latin typeface="Be Vietnam" pitchFamily="2" charset="77"/>
              <a:cs typeface="Times New Roman" panose="02020603050405020304" pitchFamily="18" charset="0"/>
            </a:endParaRPr>
          </a:p>
          <a:p>
            <a:pPr eaLnBrk="1" hangingPunct="1"/>
            <a:endParaRPr lang="en-SG" altLang="en-US" sz="2800" dirty="0">
              <a:latin typeface="Be Vietnam" pitchFamily="2" charset="77"/>
              <a:cs typeface="Times New Roman" panose="02020603050405020304" pitchFamily="18" charset="0"/>
            </a:endParaRPr>
          </a:p>
          <a:p>
            <a:pPr eaLnBrk="1" hangingPunct="1"/>
            <a:endParaRPr lang="en-SG" altLang="en-US" sz="2800" dirty="0">
              <a:latin typeface="Be Vietnam" pitchFamily="2" charset="77"/>
              <a:cs typeface="Times New Roman" panose="02020603050405020304" pitchFamily="18" charset="0"/>
            </a:endParaRPr>
          </a:p>
          <a:p>
            <a:pPr eaLnBrk="1" hangingPunct="1"/>
            <a:endParaRPr lang="en-SG" altLang="en-US" sz="2800" dirty="0">
              <a:latin typeface="Be Vietnam" pitchFamily="2" charset="77"/>
              <a:cs typeface="Times New Roman" panose="02020603050405020304" pitchFamily="18" charset="0"/>
            </a:endParaRPr>
          </a:p>
          <a:p>
            <a:pPr eaLnBrk="1" hangingPunct="1"/>
            <a:endParaRPr lang="en-SG" altLang="en-US" sz="2800" dirty="0">
              <a:latin typeface="Be Vietnam" pitchFamily="2" charset="77"/>
              <a:cs typeface="Times New Roman" panose="02020603050405020304" pitchFamily="18" charset="0"/>
            </a:endParaRPr>
          </a:p>
          <a:p>
            <a:pPr eaLnBrk="1" hangingPunct="1"/>
            <a:endParaRPr lang="en-SG" altLang="en-US" sz="2800" dirty="0">
              <a:latin typeface="Be Vietnam" pitchFamily="2" charset="77"/>
              <a:cs typeface="Times New Roman" panose="02020603050405020304" pitchFamily="18" charset="0"/>
            </a:endParaRPr>
          </a:p>
          <a:p>
            <a:pPr eaLnBrk="1" hangingPunct="1"/>
            <a:endParaRPr lang="en-SG" altLang="en-US" sz="2800" dirty="0">
              <a:latin typeface="Be Vietnam" pitchFamily="2" charset="77"/>
              <a:cs typeface="Times New Roman" panose="02020603050405020304" pitchFamily="18" charset="0"/>
            </a:endParaRPr>
          </a:p>
          <a:p>
            <a:pPr eaLnBrk="1" hangingPunct="1"/>
            <a:endParaRPr lang="en-SG" altLang="en-US" sz="2800" dirty="0">
              <a:latin typeface="Be Vietnam" pitchFamily="2" charset="77"/>
              <a:cs typeface="Times New Roman" panose="02020603050405020304" pitchFamily="18" charset="0"/>
            </a:endParaRPr>
          </a:p>
          <a:p>
            <a:pPr eaLnBrk="1" hangingPunct="1"/>
            <a:endParaRPr lang="en-SG" altLang="en-US" sz="2800" dirty="0">
              <a:latin typeface="Be Vietnam" pitchFamily="2" charset="77"/>
              <a:cs typeface="Times New Roman" panose="02020603050405020304" pitchFamily="18" charset="0"/>
            </a:endParaRPr>
          </a:p>
          <a:p>
            <a:pPr eaLnBrk="1" hangingPunct="1"/>
            <a:endParaRPr lang="en-SG" altLang="en-US" sz="2800" dirty="0">
              <a:latin typeface="Be Vietnam" pitchFamily="2" charset="77"/>
              <a:cs typeface="Times New Roman" panose="02020603050405020304" pitchFamily="18" charset="0"/>
            </a:endParaRPr>
          </a:p>
          <a:p>
            <a:pPr eaLnBrk="1" hangingPunct="1"/>
            <a:endParaRPr lang="en-SG" altLang="en-US" sz="2800" dirty="0">
              <a:latin typeface="Be Vietnam" pitchFamily="2" charset="77"/>
              <a:cs typeface="Times New Roman" panose="02020603050405020304" pitchFamily="18" charset="0"/>
            </a:endParaRPr>
          </a:p>
          <a:p>
            <a:pPr eaLnBrk="1" hangingPunct="1"/>
            <a:endParaRPr lang="en-SG" altLang="en-US" sz="2800" dirty="0">
              <a:latin typeface="Be Vietnam" pitchFamily="2" charset="77"/>
              <a:cs typeface="Times New Roman" panose="02020603050405020304" pitchFamily="18" charset="0"/>
            </a:endParaRPr>
          </a:p>
          <a:p>
            <a:pPr eaLnBrk="1" hangingPunct="1"/>
            <a:endParaRPr lang="en-SG" altLang="en-US" sz="2800" dirty="0">
              <a:latin typeface="Be Vietnam" pitchFamily="2" charset="77"/>
              <a:cs typeface="Times New Roman" panose="02020603050405020304" pitchFamily="18" charset="0"/>
            </a:endParaRPr>
          </a:p>
          <a:p>
            <a:pPr eaLnBrk="1" hangingPunct="1"/>
            <a:endParaRPr lang="en-SG" altLang="en-US" sz="2800" dirty="0">
              <a:latin typeface="Be Vietnam" pitchFamily="2" charset="77"/>
              <a:cs typeface="Times New Roman" panose="02020603050405020304" pitchFamily="18" charset="0"/>
            </a:endParaRPr>
          </a:p>
        </p:txBody>
      </p:sp>
      <p:sp>
        <p:nvSpPr>
          <p:cNvPr id="16" name="TextBox 263"/>
          <p:cNvSpPr txBox="1">
            <a:spLocks noChangeArrowheads="1"/>
          </p:cNvSpPr>
          <p:nvPr/>
        </p:nvSpPr>
        <p:spPr bwMode="auto">
          <a:xfrm>
            <a:off x="866228" y="16420982"/>
            <a:ext cx="14176355" cy="786291"/>
          </a:xfrm>
          <a:prstGeom prst="rect">
            <a:avLst/>
          </a:prstGeom>
          <a:gradFill>
            <a:gsLst>
              <a:gs pos="0">
                <a:srgbClr val="283583"/>
              </a:gs>
              <a:gs pos="99000">
                <a:srgbClr val="009FE3"/>
              </a:gs>
            </a:gsLst>
            <a:lin ang="0" scaled="0"/>
          </a:gradFill>
          <a:ln>
            <a:noFill/>
          </a:ln>
        </p:spPr>
        <p:txBody>
          <a:bodyPr wrap="square" lIns="180000" tIns="108000" bIns="0">
            <a:spAutoFit/>
          </a:bodyPr>
          <a:lstStyle>
            <a:defPPr>
              <a:defRPr lang="en-US"/>
            </a:defPPr>
            <a:lvl1pPr>
              <a:defRPr sz="4401" b="1">
                <a:solidFill>
                  <a:srgbClr val="0070C0"/>
                </a:solidFill>
                <a:latin typeface="VL Bebas Neue Bold" pitchFamily="2" charset="77"/>
                <a:cs typeface="Times New Roman" panose="02020603050405020304" pitchFamily="18" charset="0"/>
              </a:defRPr>
            </a:lvl1pPr>
            <a:lvl2pPr marL="742950" indent="-285750" eaLnBrk="0" hangingPunct="0">
              <a:defRPr sz="19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9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9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9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SG" altLang="en-US" sz="4401" b="1" spc="300" dirty="0">
                <a:solidFill>
                  <a:schemeClr val="bg1"/>
                </a:solidFill>
                <a:latin typeface="VL Bebas Neue Bold" pitchFamily="2" charset="77"/>
                <a:cs typeface="Times New Roman" panose="02020603050405020304" pitchFamily="18" charset="0"/>
              </a:rPr>
              <a:t>ĐẶT VẤN ĐỀ và mục tiêu nghiên cứu </a:t>
            </a:r>
          </a:p>
        </p:txBody>
      </p:sp>
      <p:sp>
        <p:nvSpPr>
          <p:cNvPr id="17" name="TextBox 263"/>
          <p:cNvSpPr txBox="1">
            <a:spLocks noChangeArrowheads="1"/>
          </p:cNvSpPr>
          <p:nvPr/>
        </p:nvSpPr>
        <p:spPr bwMode="auto">
          <a:xfrm>
            <a:off x="866228" y="17361191"/>
            <a:ext cx="14176355" cy="6250530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txBody>
          <a:bodyPr wrap="square" lIns="108000" tIns="108000" rIns="108000" bIns="108000">
            <a:spAutoFit/>
          </a:bodyPr>
          <a:lstStyle>
            <a:lvl1pPr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SG" altLang="en-US" sz="2800" dirty="0" err="1">
                <a:latin typeface="Be Vietnam" pitchFamily="2" charset="77"/>
                <a:cs typeface="Times New Roman" panose="02020603050405020304" pitchFamily="18" charset="0"/>
              </a:rPr>
              <a:t>Giới thiệu về nghiên cứu và mục tiêu nghiên cứu</a:t>
            </a:r>
            <a:endParaRPr lang="en-SG" altLang="en-US" sz="2800" dirty="0">
              <a:latin typeface="Be Vietnam" pitchFamily="2" charset="77"/>
              <a:cs typeface="Times New Roman" panose="02020603050405020304" pitchFamily="18" charset="0"/>
            </a:endParaRPr>
          </a:p>
          <a:p>
            <a:pPr eaLnBrk="1" hangingPunct="1"/>
            <a:endParaRPr lang="en-SG" altLang="en-US" sz="2800" dirty="0">
              <a:latin typeface="Be Vietnam" pitchFamily="2" charset="77"/>
              <a:cs typeface="Times New Roman" panose="02020603050405020304" pitchFamily="18" charset="0"/>
            </a:endParaRPr>
          </a:p>
          <a:p>
            <a:pPr eaLnBrk="1" hangingPunct="1"/>
            <a:endParaRPr lang="en-SG" altLang="en-US" sz="2800" dirty="0">
              <a:latin typeface="Be Vietnam" pitchFamily="2" charset="77"/>
              <a:cs typeface="Times New Roman" panose="02020603050405020304" pitchFamily="18" charset="0"/>
            </a:endParaRPr>
          </a:p>
          <a:p>
            <a:pPr eaLnBrk="1" hangingPunct="1"/>
            <a:endParaRPr lang="en-SG" altLang="en-US" sz="2800" dirty="0">
              <a:latin typeface="Be Vietnam" pitchFamily="2" charset="77"/>
              <a:cs typeface="Times New Roman" panose="02020603050405020304" pitchFamily="18" charset="0"/>
            </a:endParaRPr>
          </a:p>
          <a:p>
            <a:pPr eaLnBrk="1" hangingPunct="1"/>
            <a:endParaRPr lang="en-SG" altLang="en-US" sz="2800" dirty="0">
              <a:latin typeface="Be Vietnam" pitchFamily="2" charset="77"/>
              <a:cs typeface="Times New Roman" panose="02020603050405020304" pitchFamily="18" charset="0"/>
            </a:endParaRPr>
          </a:p>
          <a:p>
            <a:pPr eaLnBrk="1" hangingPunct="1"/>
            <a:endParaRPr lang="en-SG" altLang="en-US" sz="2800" dirty="0">
              <a:latin typeface="Be Vietnam" pitchFamily="2" charset="77"/>
              <a:cs typeface="Times New Roman" panose="02020603050405020304" pitchFamily="18" charset="0"/>
            </a:endParaRPr>
          </a:p>
          <a:p>
            <a:pPr eaLnBrk="1" hangingPunct="1"/>
            <a:endParaRPr lang="en-SG" altLang="en-US" sz="2800" dirty="0">
              <a:latin typeface="Be Vietnam" pitchFamily="2" charset="77"/>
              <a:cs typeface="Times New Roman" panose="02020603050405020304" pitchFamily="18" charset="0"/>
            </a:endParaRPr>
          </a:p>
          <a:p>
            <a:pPr eaLnBrk="1" hangingPunct="1"/>
            <a:endParaRPr lang="en-SG" altLang="en-US" sz="2800" dirty="0">
              <a:latin typeface="Be Vietnam" pitchFamily="2" charset="77"/>
              <a:cs typeface="Times New Roman" panose="02020603050405020304" pitchFamily="18" charset="0"/>
            </a:endParaRPr>
          </a:p>
          <a:p>
            <a:pPr eaLnBrk="1" hangingPunct="1"/>
            <a:endParaRPr lang="en-SG" altLang="en-US" sz="2800" dirty="0">
              <a:latin typeface="Be Vietnam" pitchFamily="2" charset="77"/>
              <a:cs typeface="Times New Roman" panose="02020603050405020304" pitchFamily="18" charset="0"/>
            </a:endParaRPr>
          </a:p>
          <a:p>
            <a:pPr eaLnBrk="1" hangingPunct="1"/>
            <a:endParaRPr lang="en-SG" altLang="en-US" sz="2800" dirty="0">
              <a:latin typeface="Be Vietnam" pitchFamily="2" charset="77"/>
              <a:cs typeface="Times New Roman" panose="02020603050405020304" pitchFamily="18" charset="0"/>
            </a:endParaRPr>
          </a:p>
          <a:p>
            <a:pPr eaLnBrk="1" hangingPunct="1"/>
            <a:endParaRPr lang="en-SG" altLang="en-US" sz="2800" dirty="0">
              <a:latin typeface="Be Vietnam" pitchFamily="2" charset="77"/>
              <a:cs typeface="Times New Roman" panose="02020603050405020304" pitchFamily="18" charset="0"/>
            </a:endParaRPr>
          </a:p>
          <a:p>
            <a:pPr eaLnBrk="1" hangingPunct="1"/>
            <a:endParaRPr lang="en-SG" altLang="en-US" sz="2800" dirty="0">
              <a:latin typeface="Be Vietnam" pitchFamily="2" charset="77"/>
              <a:cs typeface="Times New Roman" panose="02020603050405020304" pitchFamily="18" charset="0"/>
            </a:endParaRPr>
          </a:p>
          <a:p>
            <a:pPr eaLnBrk="1" hangingPunct="1"/>
            <a:endParaRPr lang="en-SG" altLang="en-US" sz="2800" dirty="0">
              <a:latin typeface="Be Vietnam" pitchFamily="2" charset="77"/>
              <a:cs typeface="Times New Roman" panose="02020603050405020304" pitchFamily="18" charset="0"/>
            </a:endParaRPr>
          </a:p>
          <a:p>
            <a:pPr eaLnBrk="1" hangingPunct="1"/>
            <a:endParaRPr lang="en-SG" altLang="en-US" sz="2800" dirty="0">
              <a:latin typeface="Be Vietnam" pitchFamily="2" charset="77"/>
              <a:cs typeface="Times New Roman" panose="02020603050405020304" pitchFamily="18" charset="0"/>
            </a:endParaRPr>
          </a:p>
        </p:txBody>
      </p:sp>
      <p:sp>
        <p:nvSpPr>
          <p:cNvPr id="20" name="TextBox 263"/>
          <p:cNvSpPr txBox="1">
            <a:spLocks noChangeArrowheads="1"/>
          </p:cNvSpPr>
          <p:nvPr/>
        </p:nvSpPr>
        <p:spPr bwMode="auto">
          <a:xfrm>
            <a:off x="897963" y="23765639"/>
            <a:ext cx="14176355" cy="786291"/>
          </a:xfrm>
          <a:prstGeom prst="rect">
            <a:avLst/>
          </a:prstGeom>
          <a:gradFill>
            <a:gsLst>
              <a:gs pos="0">
                <a:srgbClr val="283583"/>
              </a:gs>
              <a:gs pos="99000">
                <a:srgbClr val="009FE3"/>
              </a:gs>
            </a:gsLst>
            <a:lin ang="0" scaled="0"/>
          </a:gradFill>
          <a:ln>
            <a:noFill/>
          </a:ln>
        </p:spPr>
        <p:txBody>
          <a:bodyPr wrap="square" lIns="180000" tIns="108000" bIns="0">
            <a:spAutoFit/>
          </a:bodyPr>
          <a:lstStyle>
            <a:lvl1pPr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vi-VN" altLang="en-US" sz="4401" b="1" spc="300" dirty="0" err="1">
                <a:solidFill>
                  <a:schemeClr val="bg1"/>
                </a:solidFill>
                <a:latin typeface="VL Bebas Neue Bold" pitchFamily="2" charset="77"/>
                <a:cs typeface="Times New Roman" panose="02020603050405020304" pitchFamily="18" charset="0"/>
              </a:rPr>
              <a:t>ĐỐI TƯỢNG VÀ PHƯƠNG PHÁP NGHIÊN CỨU</a:t>
            </a:r>
            <a:endParaRPr lang="en-SG" altLang="en-US" sz="4401" b="1" spc="300" dirty="0">
              <a:solidFill>
                <a:schemeClr val="bg1"/>
              </a:solidFill>
              <a:latin typeface="VL Bebas Neue Bold" pitchFamily="2" charset="77"/>
              <a:cs typeface="Times New Roman" panose="02020603050405020304" pitchFamily="18" charset="0"/>
            </a:endParaRPr>
          </a:p>
        </p:txBody>
      </p:sp>
      <p:sp>
        <p:nvSpPr>
          <p:cNvPr id="22" name="TextBox 263"/>
          <p:cNvSpPr txBox="1">
            <a:spLocks noChangeArrowheads="1"/>
          </p:cNvSpPr>
          <p:nvPr/>
        </p:nvSpPr>
        <p:spPr bwMode="auto">
          <a:xfrm>
            <a:off x="897963" y="24612543"/>
            <a:ext cx="14176355" cy="8064000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>
            <a:noFill/>
          </a:ln>
          <a:effectLst>
            <a:reflection stA="19000" endPos="65000" dist="50800" dir="5400000" sy="-100000" algn="bl" rotWithShape="0"/>
          </a:effectLst>
        </p:spPr>
        <p:txBody>
          <a:bodyPr wrap="square" lIns="108000" tIns="108000" rIns="108000" bIns="108000">
            <a:spAutoFit/>
          </a:bodyPr>
          <a:lstStyle>
            <a:lvl1pPr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SG" altLang="en-US" sz="2800" dirty="0" err="1">
                <a:latin typeface="Be Vietnam" pitchFamily="2" charset="77"/>
                <a:cs typeface="Times New Roman" panose="02020603050405020304" pitchFamily="18" charset="0"/>
              </a:rPr>
              <a:t>Tóm tắt đối tượng và phương pháp nghiên cứu</a:t>
            </a:r>
            <a:endParaRPr lang="en-SG" altLang="en-US" sz="2800" dirty="0">
              <a:latin typeface="Be Vietnam" pitchFamily="2" charset="77"/>
              <a:cs typeface="Times New Roman" panose="02020603050405020304" pitchFamily="18" charset="0"/>
            </a:endParaRPr>
          </a:p>
          <a:p>
            <a:pPr eaLnBrk="1" hangingPunct="1"/>
            <a:endParaRPr lang="en-SG" altLang="en-US" sz="2800" dirty="0">
              <a:latin typeface="Be Vietnam" pitchFamily="2" charset="77"/>
              <a:cs typeface="Times New Roman" panose="02020603050405020304" pitchFamily="18" charset="0"/>
            </a:endParaRPr>
          </a:p>
          <a:p>
            <a:pPr eaLnBrk="1" hangingPunct="1"/>
            <a:endParaRPr lang="en-SG" altLang="en-US" sz="2800" dirty="0">
              <a:latin typeface="Be Vietnam" pitchFamily="2" charset="77"/>
              <a:cs typeface="Times New Roman" panose="02020603050405020304" pitchFamily="18" charset="0"/>
            </a:endParaRPr>
          </a:p>
          <a:p>
            <a:pPr eaLnBrk="1" hangingPunct="1"/>
            <a:endParaRPr lang="en-SG" altLang="en-US" sz="2800" dirty="0">
              <a:latin typeface="Be Vietnam" pitchFamily="2" charset="77"/>
              <a:cs typeface="Times New Roman" panose="02020603050405020304" pitchFamily="18" charset="0"/>
            </a:endParaRPr>
          </a:p>
          <a:p>
            <a:pPr eaLnBrk="1" hangingPunct="1"/>
            <a:r>
              <a:rPr lang="en-SG" altLang="en-US" sz="2800" dirty="0">
                <a:latin typeface="Be Vietnam" pitchFamily="2" charset="77"/>
                <a:cs typeface="Times New Roman" panose="02020603050405020304" pitchFamily="18" charset="0"/>
              </a:rPr>
              <a:t> </a:t>
            </a:r>
          </a:p>
          <a:p>
            <a:pPr eaLnBrk="1" hangingPunct="1"/>
            <a:endParaRPr lang="en-SG" altLang="en-US" sz="2800" dirty="0">
              <a:latin typeface="Be Vietnam" pitchFamily="2" charset="77"/>
              <a:cs typeface="Times New Roman" panose="02020603050405020304" pitchFamily="18" charset="0"/>
            </a:endParaRPr>
          </a:p>
          <a:p>
            <a:pPr eaLnBrk="1" hangingPunct="1"/>
            <a:endParaRPr lang="en-SG" altLang="en-US" sz="2800" dirty="0">
              <a:latin typeface="Be Vietnam" pitchFamily="2" charset="77"/>
              <a:cs typeface="Times New Roman" panose="02020603050405020304" pitchFamily="18" charset="0"/>
            </a:endParaRPr>
          </a:p>
          <a:p>
            <a:pPr eaLnBrk="1" hangingPunct="1"/>
            <a:endParaRPr lang="en-SG" altLang="en-US" sz="2800" dirty="0">
              <a:latin typeface="Be Vietnam" pitchFamily="2" charset="77"/>
              <a:cs typeface="Times New Roman" panose="02020603050405020304" pitchFamily="18" charset="0"/>
            </a:endParaRPr>
          </a:p>
          <a:p>
            <a:pPr eaLnBrk="1" hangingPunct="1"/>
            <a:endParaRPr lang="en-SG" altLang="en-US" sz="2800" dirty="0">
              <a:latin typeface="Be Vietnam" pitchFamily="2" charset="77"/>
              <a:cs typeface="Times New Roman" panose="02020603050405020304" pitchFamily="18" charset="0"/>
            </a:endParaRPr>
          </a:p>
          <a:p>
            <a:pPr eaLnBrk="1" hangingPunct="1"/>
            <a:endParaRPr lang="en-SG" altLang="en-US" sz="2800" dirty="0">
              <a:latin typeface="Be Vietnam" pitchFamily="2" charset="77"/>
              <a:cs typeface="Times New Roman" panose="02020603050405020304" pitchFamily="18" charset="0"/>
            </a:endParaRPr>
          </a:p>
          <a:p>
            <a:pPr eaLnBrk="1" hangingPunct="1"/>
            <a:endParaRPr lang="en-SG" altLang="en-US" sz="2800" dirty="0">
              <a:latin typeface="Be Vietnam" pitchFamily="2" charset="77"/>
              <a:cs typeface="Times New Roman" panose="02020603050405020304" pitchFamily="18" charset="0"/>
            </a:endParaRPr>
          </a:p>
          <a:p>
            <a:pPr eaLnBrk="1" hangingPunct="1"/>
            <a:endParaRPr lang="en-SG" altLang="en-US" sz="2800" dirty="0">
              <a:latin typeface="Be Vietnam" pitchFamily="2" charset="77"/>
              <a:cs typeface="Times New Roman" panose="02020603050405020304" pitchFamily="18" charset="0"/>
            </a:endParaRPr>
          </a:p>
          <a:p>
            <a:pPr eaLnBrk="1" hangingPunct="1"/>
            <a:endParaRPr lang="en-SG" altLang="en-US" sz="2800" dirty="0">
              <a:latin typeface="Be Vietnam" pitchFamily="2" charset="77"/>
              <a:cs typeface="Times New Roman" panose="02020603050405020304" pitchFamily="18" charset="0"/>
            </a:endParaRPr>
          </a:p>
          <a:p>
            <a:pPr eaLnBrk="1" hangingPunct="1"/>
            <a:endParaRPr lang="en-SG" altLang="en-US" sz="2800" dirty="0">
              <a:latin typeface="Be Vietnam" pitchFamily="2" charset="77"/>
              <a:cs typeface="Times New Roman" panose="02020603050405020304" pitchFamily="18" charset="0"/>
            </a:endParaRPr>
          </a:p>
          <a:p>
            <a:pPr eaLnBrk="1" hangingPunct="1"/>
            <a:endParaRPr lang="en-SG" altLang="en-US" sz="2800" dirty="0">
              <a:latin typeface="Be Vietnam" pitchFamily="2" charset="77"/>
              <a:cs typeface="Times New Roman" panose="02020603050405020304" pitchFamily="18" charset="0"/>
            </a:endParaRPr>
          </a:p>
          <a:p>
            <a:pPr eaLnBrk="1" hangingPunct="1">
              <a:lnSpc>
                <a:spcPts val="3021"/>
              </a:lnSpc>
              <a:spcAft>
                <a:spcPts val="600"/>
              </a:spcAft>
            </a:pPr>
            <a:endParaRPr lang="en-SG" altLang="en-US" sz="2800" dirty="0">
              <a:latin typeface="Be Vietnam" pitchFamily="2" charset="77"/>
              <a:cs typeface="Times New Roman" panose="02020603050405020304" pitchFamily="18" charset="0"/>
            </a:endParaRPr>
          </a:p>
          <a:p>
            <a:pPr eaLnBrk="1" hangingPunct="1">
              <a:lnSpc>
                <a:spcPts val="3021"/>
              </a:lnSpc>
              <a:spcAft>
                <a:spcPts val="600"/>
              </a:spcAft>
            </a:pPr>
            <a:endParaRPr lang="en-SG" altLang="en-US" sz="2800" dirty="0">
              <a:latin typeface="Be Vietnam" pitchFamily="2" charset="77"/>
              <a:cs typeface="Times New Roman" panose="02020603050405020304" pitchFamily="18" charset="0"/>
            </a:endParaRPr>
          </a:p>
          <a:p>
            <a:pPr eaLnBrk="1" hangingPunct="1">
              <a:lnSpc>
                <a:spcPts val="3021"/>
              </a:lnSpc>
              <a:spcAft>
                <a:spcPts val="600"/>
              </a:spcAft>
            </a:pPr>
            <a:endParaRPr lang="en-SG" altLang="en-US" sz="2800" dirty="0">
              <a:latin typeface="Be Vietnam" pitchFamily="2" charset="77"/>
              <a:cs typeface="Times New Roman" panose="02020603050405020304" pitchFamily="18" charset="0"/>
            </a:endParaRPr>
          </a:p>
        </p:txBody>
      </p:sp>
      <p:sp>
        <p:nvSpPr>
          <p:cNvPr id="23" name="TextBox 263"/>
          <p:cNvSpPr txBox="1">
            <a:spLocks noChangeAspect="1" noChangeArrowheads="1"/>
          </p:cNvSpPr>
          <p:nvPr/>
        </p:nvSpPr>
        <p:spPr bwMode="auto">
          <a:xfrm>
            <a:off x="15232628" y="8247685"/>
            <a:ext cx="14191228" cy="21924000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txBody>
          <a:bodyPr wrap="square" lIns="108000" tIns="108000" rIns="108000" bIns="108000">
            <a:spAutoFit/>
          </a:bodyPr>
          <a:lstStyle>
            <a:lvl1pPr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SG" altLang="en-US" sz="2800" dirty="0" err="1">
                <a:latin typeface="Be Vietnam" pitchFamily="2" charset="77"/>
                <a:cs typeface="Times New Roman" panose="02020603050405020304" pitchFamily="18" charset="0"/>
              </a:rPr>
              <a:t>Trình bày kết quả (bảng, hình…)</a:t>
            </a:r>
            <a:endParaRPr lang="en-SG" altLang="en-US" sz="2800" dirty="0">
              <a:latin typeface="Be Vietnam" pitchFamily="2" charset="77"/>
              <a:cs typeface="Times New Roman" panose="02020603050405020304" pitchFamily="18" charset="0"/>
            </a:endParaRPr>
          </a:p>
          <a:p>
            <a:pPr eaLnBrk="1" hangingPunct="1"/>
            <a:endParaRPr lang="en-SG" altLang="en-US" sz="2800" dirty="0">
              <a:latin typeface="Be Vietnam" pitchFamily="2" charset="77"/>
              <a:cs typeface="Times New Roman" panose="02020603050405020304" pitchFamily="18" charset="0"/>
            </a:endParaRPr>
          </a:p>
          <a:p>
            <a:pPr eaLnBrk="1" hangingPunct="1"/>
            <a:endParaRPr lang="en-SG" altLang="en-US" sz="2800" dirty="0">
              <a:latin typeface="Be Vietnam" pitchFamily="2" charset="77"/>
              <a:cs typeface="Times New Roman" panose="02020603050405020304" pitchFamily="18" charset="0"/>
            </a:endParaRPr>
          </a:p>
          <a:p>
            <a:pPr eaLnBrk="1" hangingPunct="1"/>
            <a:endParaRPr lang="en-SG" altLang="en-US" sz="2800" dirty="0">
              <a:latin typeface="Be Vietnam" pitchFamily="2" charset="77"/>
              <a:cs typeface="Times New Roman" panose="02020603050405020304" pitchFamily="18" charset="0"/>
            </a:endParaRPr>
          </a:p>
          <a:p>
            <a:pPr eaLnBrk="1" hangingPunct="1"/>
            <a:endParaRPr lang="en-SG" altLang="en-US" sz="2800" dirty="0">
              <a:latin typeface="Be Vietnam" pitchFamily="2" charset="77"/>
              <a:cs typeface="Times New Roman" panose="02020603050405020304" pitchFamily="18" charset="0"/>
            </a:endParaRPr>
          </a:p>
          <a:p>
            <a:pPr eaLnBrk="1" hangingPunct="1"/>
            <a:endParaRPr lang="en-SG" altLang="en-US" sz="2800" dirty="0">
              <a:latin typeface="Be Vietnam" pitchFamily="2" charset="77"/>
              <a:cs typeface="Times New Roman" panose="02020603050405020304" pitchFamily="18" charset="0"/>
            </a:endParaRPr>
          </a:p>
          <a:p>
            <a:pPr eaLnBrk="1" hangingPunct="1"/>
            <a:endParaRPr lang="en-SG" altLang="en-US" sz="2800" dirty="0">
              <a:latin typeface="Be Vietnam" pitchFamily="2" charset="77"/>
              <a:cs typeface="Times New Roman" panose="02020603050405020304" pitchFamily="18" charset="0"/>
            </a:endParaRPr>
          </a:p>
          <a:p>
            <a:pPr eaLnBrk="1" hangingPunct="1"/>
            <a:endParaRPr lang="en-SG" altLang="en-US" sz="2800" dirty="0">
              <a:latin typeface="Be Vietnam" pitchFamily="2" charset="77"/>
              <a:cs typeface="Times New Roman" panose="02020603050405020304" pitchFamily="18" charset="0"/>
            </a:endParaRPr>
          </a:p>
          <a:p>
            <a:pPr eaLnBrk="1" hangingPunct="1"/>
            <a:endParaRPr lang="en-SG" altLang="en-US" sz="2800" dirty="0">
              <a:latin typeface="Be Vietnam" pitchFamily="2" charset="77"/>
              <a:cs typeface="Times New Roman" panose="02020603050405020304" pitchFamily="18" charset="0"/>
            </a:endParaRPr>
          </a:p>
          <a:p>
            <a:pPr eaLnBrk="1" hangingPunct="1"/>
            <a:endParaRPr lang="en-SG" altLang="en-US" sz="2800" dirty="0">
              <a:latin typeface="Be Vietnam" pitchFamily="2" charset="77"/>
              <a:cs typeface="Times New Roman" panose="02020603050405020304" pitchFamily="18" charset="0"/>
            </a:endParaRPr>
          </a:p>
          <a:p>
            <a:pPr eaLnBrk="1" hangingPunct="1"/>
            <a:endParaRPr lang="en-SG" altLang="en-US" sz="2800" dirty="0">
              <a:latin typeface="Be Vietnam" pitchFamily="2" charset="77"/>
              <a:cs typeface="Times New Roman" panose="02020603050405020304" pitchFamily="18" charset="0"/>
            </a:endParaRPr>
          </a:p>
          <a:p>
            <a:pPr eaLnBrk="1" hangingPunct="1"/>
            <a:endParaRPr lang="en-SG" altLang="en-US" sz="2800" dirty="0">
              <a:latin typeface="Be Vietnam" pitchFamily="2" charset="77"/>
              <a:cs typeface="Times New Roman" panose="02020603050405020304" pitchFamily="18" charset="0"/>
            </a:endParaRPr>
          </a:p>
          <a:p>
            <a:pPr eaLnBrk="1" hangingPunct="1"/>
            <a:endParaRPr lang="en-SG" altLang="en-US" sz="2800" dirty="0">
              <a:latin typeface="Be Vietnam" pitchFamily="2" charset="77"/>
              <a:cs typeface="Times New Roman" panose="02020603050405020304" pitchFamily="18" charset="0"/>
            </a:endParaRPr>
          </a:p>
          <a:p>
            <a:pPr eaLnBrk="1" hangingPunct="1"/>
            <a:endParaRPr lang="en-SG" altLang="en-US" sz="2800" dirty="0">
              <a:latin typeface="Be Vietnam" pitchFamily="2" charset="77"/>
              <a:cs typeface="Times New Roman" panose="02020603050405020304" pitchFamily="18" charset="0"/>
            </a:endParaRPr>
          </a:p>
          <a:p>
            <a:pPr eaLnBrk="1" hangingPunct="1"/>
            <a:endParaRPr lang="en-SG" altLang="en-US" sz="2800" dirty="0">
              <a:latin typeface="Be Vietnam" pitchFamily="2" charset="77"/>
              <a:cs typeface="Times New Roman" panose="02020603050405020304" pitchFamily="18" charset="0"/>
            </a:endParaRPr>
          </a:p>
          <a:p>
            <a:pPr eaLnBrk="1" hangingPunct="1"/>
            <a:endParaRPr lang="en-SG" altLang="en-US" sz="2800" dirty="0">
              <a:latin typeface="Be Vietnam" pitchFamily="2" charset="77"/>
              <a:cs typeface="Times New Roman" panose="02020603050405020304" pitchFamily="18" charset="0"/>
            </a:endParaRPr>
          </a:p>
          <a:p>
            <a:pPr eaLnBrk="1" hangingPunct="1"/>
            <a:endParaRPr lang="en-SG" altLang="en-US" sz="2800" dirty="0">
              <a:latin typeface="Be Vietnam" pitchFamily="2" charset="77"/>
              <a:cs typeface="Times New Roman" panose="02020603050405020304" pitchFamily="18" charset="0"/>
            </a:endParaRPr>
          </a:p>
          <a:p>
            <a:pPr eaLnBrk="1" hangingPunct="1"/>
            <a:endParaRPr lang="en-SG" altLang="en-US" sz="2800" dirty="0">
              <a:latin typeface="Be Vietnam" pitchFamily="2" charset="77"/>
              <a:cs typeface="Times New Roman" panose="02020603050405020304" pitchFamily="18" charset="0"/>
            </a:endParaRPr>
          </a:p>
          <a:p>
            <a:pPr eaLnBrk="1" hangingPunct="1"/>
            <a:endParaRPr lang="en-SG" altLang="en-US" sz="2800" dirty="0">
              <a:latin typeface="Be Vietnam" pitchFamily="2" charset="77"/>
              <a:cs typeface="Times New Roman" panose="02020603050405020304" pitchFamily="18" charset="0"/>
            </a:endParaRPr>
          </a:p>
          <a:p>
            <a:pPr eaLnBrk="1" hangingPunct="1"/>
            <a:endParaRPr lang="en-SG" altLang="en-US" sz="2800" dirty="0">
              <a:latin typeface="Be Vietnam" pitchFamily="2" charset="77"/>
              <a:cs typeface="Times New Roman" panose="02020603050405020304" pitchFamily="18" charset="0"/>
            </a:endParaRPr>
          </a:p>
          <a:p>
            <a:pPr eaLnBrk="1" hangingPunct="1"/>
            <a:endParaRPr lang="en-SG" altLang="en-US" sz="2800" dirty="0">
              <a:latin typeface="Be Vietnam" pitchFamily="2" charset="77"/>
              <a:cs typeface="Times New Roman" panose="02020603050405020304" pitchFamily="18" charset="0"/>
            </a:endParaRPr>
          </a:p>
          <a:p>
            <a:pPr eaLnBrk="1" hangingPunct="1"/>
            <a:endParaRPr lang="en-SG" altLang="en-US" sz="2800" dirty="0">
              <a:latin typeface="Be Vietnam" pitchFamily="2" charset="77"/>
              <a:cs typeface="Times New Roman" panose="02020603050405020304" pitchFamily="18" charset="0"/>
            </a:endParaRPr>
          </a:p>
          <a:p>
            <a:pPr eaLnBrk="1" hangingPunct="1"/>
            <a:endParaRPr lang="en-SG" altLang="en-US" sz="2800" dirty="0">
              <a:latin typeface="Be Vietnam" pitchFamily="2" charset="77"/>
              <a:cs typeface="Times New Roman" panose="02020603050405020304" pitchFamily="18" charset="0"/>
            </a:endParaRPr>
          </a:p>
          <a:p>
            <a:pPr eaLnBrk="1" hangingPunct="1"/>
            <a:endParaRPr lang="en-SG" altLang="en-US" sz="2800" dirty="0">
              <a:latin typeface="Be Vietnam" pitchFamily="2" charset="77"/>
              <a:cs typeface="Times New Roman" panose="02020603050405020304" pitchFamily="18" charset="0"/>
            </a:endParaRPr>
          </a:p>
          <a:p>
            <a:pPr eaLnBrk="1" hangingPunct="1"/>
            <a:endParaRPr lang="en-SG" altLang="en-US" sz="2800" dirty="0">
              <a:latin typeface="Be Vietnam" pitchFamily="2" charset="77"/>
              <a:cs typeface="Times New Roman" panose="02020603050405020304" pitchFamily="18" charset="0"/>
            </a:endParaRPr>
          </a:p>
          <a:p>
            <a:pPr eaLnBrk="1" hangingPunct="1"/>
            <a:endParaRPr lang="en-SG" altLang="en-US" sz="2800" dirty="0">
              <a:latin typeface="Be Vietnam" pitchFamily="2" charset="77"/>
              <a:cs typeface="Times New Roman" panose="02020603050405020304" pitchFamily="18" charset="0"/>
            </a:endParaRPr>
          </a:p>
          <a:p>
            <a:pPr eaLnBrk="1" hangingPunct="1"/>
            <a:endParaRPr lang="en-SG" altLang="en-US" sz="2800" dirty="0">
              <a:latin typeface="Be Vietnam" pitchFamily="2" charset="77"/>
              <a:cs typeface="Times New Roman" panose="02020603050405020304" pitchFamily="18" charset="0"/>
            </a:endParaRPr>
          </a:p>
          <a:p>
            <a:pPr eaLnBrk="1" hangingPunct="1"/>
            <a:endParaRPr lang="en-SG" altLang="en-US" sz="2800" dirty="0">
              <a:latin typeface="Be Vietnam" pitchFamily="2" charset="77"/>
              <a:cs typeface="Times New Roman" panose="02020603050405020304" pitchFamily="18" charset="0"/>
            </a:endParaRPr>
          </a:p>
          <a:p>
            <a:pPr eaLnBrk="1" hangingPunct="1"/>
            <a:endParaRPr lang="en-SG" altLang="en-US" sz="2800" dirty="0">
              <a:latin typeface="Be Vietnam" pitchFamily="2" charset="77"/>
              <a:cs typeface="Times New Roman" panose="02020603050405020304" pitchFamily="18" charset="0"/>
            </a:endParaRPr>
          </a:p>
          <a:p>
            <a:pPr eaLnBrk="1" hangingPunct="1"/>
            <a:endParaRPr lang="en-SG" altLang="en-US" sz="2800" dirty="0">
              <a:latin typeface="Be Vietnam" pitchFamily="2" charset="77"/>
              <a:cs typeface="Times New Roman" panose="02020603050405020304" pitchFamily="18" charset="0"/>
            </a:endParaRPr>
          </a:p>
          <a:p>
            <a:pPr eaLnBrk="1" hangingPunct="1"/>
            <a:endParaRPr lang="en-SG" altLang="en-US" sz="2800" dirty="0">
              <a:latin typeface="Be Vietnam" pitchFamily="2" charset="77"/>
              <a:cs typeface="Times New Roman" panose="02020603050405020304" pitchFamily="18" charset="0"/>
            </a:endParaRPr>
          </a:p>
          <a:p>
            <a:pPr eaLnBrk="1" hangingPunct="1"/>
            <a:endParaRPr lang="en-SG" altLang="en-US" sz="2800" dirty="0">
              <a:latin typeface="Be Vietnam" pitchFamily="2" charset="77"/>
              <a:cs typeface="Times New Roman" panose="02020603050405020304" pitchFamily="18" charset="0"/>
            </a:endParaRPr>
          </a:p>
          <a:p>
            <a:pPr eaLnBrk="1" hangingPunct="1"/>
            <a:endParaRPr lang="en-SG" altLang="en-US" sz="2800" dirty="0">
              <a:latin typeface="Be Vietnam" pitchFamily="2" charset="77"/>
              <a:cs typeface="Times New Roman" panose="02020603050405020304" pitchFamily="18" charset="0"/>
            </a:endParaRPr>
          </a:p>
          <a:p>
            <a:pPr eaLnBrk="1" hangingPunct="1"/>
            <a:endParaRPr lang="en-SG" altLang="en-US" sz="2800" dirty="0">
              <a:latin typeface="Be Vietnam" pitchFamily="2" charset="77"/>
              <a:cs typeface="Times New Roman" panose="02020603050405020304" pitchFamily="18" charset="0"/>
            </a:endParaRPr>
          </a:p>
          <a:p>
            <a:pPr eaLnBrk="1" hangingPunct="1"/>
            <a:endParaRPr lang="en-SG" altLang="en-US" sz="2800" dirty="0">
              <a:latin typeface="Be Vietnam" pitchFamily="2" charset="77"/>
              <a:cs typeface="Times New Roman" panose="02020603050405020304" pitchFamily="18" charset="0"/>
            </a:endParaRPr>
          </a:p>
          <a:p>
            <a:pPr eaLnBrk="1" hangingPunct="1"/>
            <a:endParaRPr lang="en-SG" altLang="en-US" sz="2800" dirty="0">
              <a:latin typeface="Be Vietnam" pitchFamily="2" charset="77"/>
              <a:cs typeface="Times New Roman" panose="02020603050405020304" pitchFamily="18" charset="0"/>
            </a:endParaRPr>
          </a:p>
          <a:p>
            <a:pPr eaLnBrk="1" hangingPunct="1"/>
            <a:endParaRPr lang="en-SG" altLang="en-US" sz="2800" dirty="0">
              <a:latin typeface="Be Vietnam" pitchFamily="2" charset="77"/>
              <a:cs typeface="Times New Roman" panose="02020603050405020304" pitchFamily="18" charset="0"/>
            </a:endParaRPr>
          </a:p>
          <a:p>
            <a:pPr eaLnBrk="1" hangingPunct="1"/>
            <a:endParaRPr lang="en-SG" altLang="en-US" sz="2800" dirty="0">
              <a:latin typeface="Be Vietnam" pitchFamily="2" charset="77"/>
              <a:cs typeface="Times New Roman" panose="02020603050405020304" pitchFamily="18" charset="0"/>
            </a:endParaRPr>
          </a:p>
          <a:p>
            <a:pPr eaLnBrk="1" hangingPunct="1"/>
            <a:endParaRPr lang="en-SG" altLang="en-US" sz="2800" dirty="0">
              <a:latin typeface="Be Vietnam" pitchFamily="2" charset="77"/>
              <a:cs typeface="Times New Roman" panose="02020603050405020304" pitchFamily="18" charset="0"/>
            </a:endParaRPr>
          </a:p>
          <a:p>
            <a:pPr eaLnBrk="1" hangingPunct="1"/>
            <a:endParaRPr lang="en-SG" altLang="en-US" sz="2800" dirty="0">
              <a:latin typeface="Be Vietnam" pitchFamily="2" charset="77"/>
              <a:cs typeface="Times New Roman" panose="02020603050405020304" pitchFamily="18" charset="0"/>
            </a:endParaRPr>
          </a:p>
          <a:p>
            <a:pPr eaLnBrk="1" hangingPunct="1"/>
            <a:endParaRPr lang="en-SG" altLang="en-US" sz="2800" dirty="0">
              <a:latin typeface="Be Vietnam" pitchFamily="2" charset="77"/>
              <a:cs typeface="Times New Roman" panose="02020603050405020304" pitchFamily="18" charset="0"/>
            </a:endParaRPr>
          </a:p>
          <a:p>
            <a:pPr eaLnBrk="1" hangingPunct="1"/>
            <a:endParaRPr lang="en-SG" altLang="en-US" sz="2800" dirty="0">
              <a:latin typeface="Be Vietnam" pitchFamily="2" charset="77"/>
              <a:cs typeface="Times New Roman" panose="02020603050405020304" pitchFamily="18" charset="0"/>
            </a:endParaRPr>
          </a:p>
          <a:p>
            <a:pPr eaLnBrk="1" hangingPunct="1"/>
            <a:endParaRPr lang="en-SG" altLang="en-US" sz="2800" dirty="0">
              <a:latin typeface="Be Vietnam" pitchFamily="2" charset="77"/>
              <a:cs typeface="Times New Roman" panose="02020603050405020304" pitchFamily="18" charset="0"/>
            </a:endParaRPr>
          </a:p>
          <a:p>
            <a:pPr eaLnBrk="1" hangingPunct="1"/>
            <a:endParaRPr lang="en-SG" altLang="en-US" sz="2800" dirty="0">
              <a:latin typeface="Be Vietnam" pitchFamily="2" charset="77"/>
              <a:cs typeface="Times New Roman" panose="02020603050405020304" pitchFamily="18" charset="0"/>
            </a:endParaRPr>
          </a:p>
          <a:p>
            <a:pPr eaLnBrk="1" hangingPunct="1"/>
            <a:endParaRPr lang="en-SG" altLang="en-US" sz="2800" dirty="0">
              <a:latin typeface="Be Vietnam" pitchFamily="2" charset="77"/>
              <a:cs typeface="Times New Roman" panose="02020603050405020304" pitchFamily="18" charset="0"/>
            </a:endParaRPr>
          </a:p>
          <a:p>
            <a:pPr eaLnBrk="1" hangingPunct="1"/>
            <a:endParaRPr lang="en-SG" altLang="en-US" sz="2800" dirty="0">
              <a:latin typeface="Be Vietnam" pitchFamily="2" charset="77"/>
              <a:cs typeface="Times New Roman" panose="02020603050405020304" pitchFamily="18" charset="0"/>
            </a:endParaRPr>
          </a:p>
          <a:p>
            <a:pPr eaLnBrk="1" hangingPunct="1"/>
            <a:endParaRPr lang="en-SG" altLang="en-US" sz="2800" dirty="0">
              <a:latin typeface="Be Vietnam" pitchFamily="2" charset="77"/>
              <a:cs typeface="Times New Roman" panose="02020603050405020304" pitchFamily="18" charset="0"/>
            </a:endParaRPr>
          </a:p>
          <a:p>
            <a:pPr eaLnBrk="1" hangingPunct="1"/>
            <a:endParaRPr lang="en-SG" altLang="en-US" sz="2800" dirty="0">
              <a:latin typeface="Be Vietnam" pitchFamily="2" charset="77"/>
              <a:cs typeface="Times New Roman" panose="02020603050405020304" pitchFamily="18" charset="0"/>
            </a:endParaRPr>
          </a:p>
          <a:p>
            <a:pPr eaLnBrk="1" hangingPunct="1"/>
            <a:endParaRPr lang="en-SG" altLang="en-US" sz="2800" dirty="0">
              <a:latin typeface="Be Vietnam" pitchFamily="2" charset="77"/>
              <a:cs typeface="Times New Roman" panose="02020603050405020304" pitchFamily="18" charset="0"/>
            </a:endParaRPr>
          </a:p>
          <a:p>
            <a:pPr eaLnBrk="1" hangingPunct="1"/>
            <a:endParaRPr lang="en-SG" altLang="en-US" sz="2800" dirty="0">
              <a:latin typeface="Be Vietnam" pitchFamily="2" charset="77"/>
              <a:cs typeface="Times New Roman" panose="02020603050405020304" pitchFamily="18" charset="0"/>
            </a:endParaRPr>
          </a:p>
        </p:txBody>
      </p:sp>
      <p:sp>
        <p:nvSpPr>
          <p:cNvPr id="24" name="TextBox 263"/>
          <p:cNvSpPr txBox="1">
            <a:spLocks noChangeArrowheads="1"/>
          </p:cNvSpPr>
          <p:nvPr/>
        </p:nvSpPr>
        <p:spPr bwMode="auto">
          <a:xfrm>
            <a:off x="866228" y="32875934"/>
            <a:ext cx="14176355" cy="749940"/>
          </a:xfrm>
          <a:prstGeom prst="rect">
            <a:avLst/>
          </a:prstGeom>
          <a:gradFill>
            <a:gsLst>
              <a:gs pos="0">
                <a:srgbClr val="283583"/>
              </a:gs>
              <a:gs pos="99000">
                <a:srgbClr val="009FE3"/>
              </a:gs>
            </a:gsLst>
            <a:lin ang="0" scaled="0"/>
          </a:gradFill>
          <a:ln>
            <a:noFill/>
          </a:ln>
        </p:spPr>
        <p:txBody>
          <a:bodyPr wrap="square" lIns="180000" tIns="72000" bIns="0">
            <a:spAutoFit/>
          </a:bodyPr>
          <a:lstStyle>
            <a:lvl1pPr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SG" altLang="en-US" sz="4401" b="1" spc="300" dirty="0">
                <a:solidFill>
                  <a:schemeClr val="bg1"/>
                </a:solidFill>
                <a:latin typeface="VL Bebas Neue Bold" pitchFamily="2" charset="77"/>
                <a:cs typeface="Times New Roman" panose="02020603050405020304" pitchFamily="18" charset="0"/>
              </a:rPr>
              <a:t>KẾT QUẢ VÀ BÀN LUẬN</a:t>
            </a:r>
          </a:p>
        </p:txBody>
      </p:sp>
      <p:sp>
        <p:nvSpPr>
          <p:cNvPr id="25" name="TextBox 263"/>
          <p:cNvSpPr txBox="1">
            <a:spLocks noChangeArrowheads="1"/>
          </p:cNvSpPr>
          <p:nvPr/>
        </p:nvSpPr>
        <p:spPr bwMode="auto">
          <a:xfrm>
            <a:off x="866228" y="33758503"/>
            <a:ext cx="14176355" cy="8404966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txBody>
          <a:bodyPr wrap="square" lIns="108000" tIns="108000" rIns="108000" bIns="108000">
            <a:spAutoFit/>
          </a:bodyPr>
          <a:lstStyle>
            <a:lvl1pPr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SG" altLang="en-US" sz="2800" dirty="0" err="1">
                <a:latin typeface="Be Vietnam" pitchFamily="2" charset="77"/>
                <a:cs typeface="Times New Roman" panose="02020603050405020304" pitchFamily="18" charset="0"/>
              </a:rPr>
              <a:t>Trình bày tóm tắt các kết quả chung</a:t>
            </a:r>
            <a:endParaRPr lang="en-SG" altLang="en-US" sz="2800" dirty="0">
              <a:latin typeface="Be Vietnam" pitchFamily="2" charset="77"/>
              <a:cs typeface="Times New Roman" panose="02020603050405020304" pitchFamily="18" charset="0"/>
            </a:endParaRPr>
          </a:p>
          <a:p>
            <a:pPr eaLnBrk="1" hangingPunct="1"/>
            <a:endParaRPr lang="en-SG" altLang="en-US" sz="2800" dirty="0">
              <a:latin typeface="Be Vietnam" pitchFamily="2" charset="77"/>
              <a:cs typeface="Times New Roman" panose="02020603050405020304" pitchFamily="18" charset="0"/>
            </a:endParaRPr>
          </a:p>
          <a:p>
            <a:pPr eaLnBrk="1" hangingPunct="1"/>
            <a:endParaRPr lang="en-SG" altLang="en-US" sz="2800" dirty="0">
              <a:latin typeface="Be Vietnam" pitchFamily="2" charset="77"/>
              <a:cs typeface="Times New Roman" panose="02020603050405020304" pitchFamily="18" charset="0"/>
            </a:endParaRPr>
          </a:p>
          <a:p>
            <a:pPr eaLnBrk="1" hangingPunct="1"/>
            <a:endParaRPr lang="en-SG" altLang="en-US" sz="2800" dirty="0">
              <a:latin typeface="Be Vietnam" pitchFamily="2" charset="77"/>
              <a:cs typeface="Times New Roman" panose="02020603050405020304" pitchFamily="18" charset="0"/>
            </a:endParaRPr>
          </a:p>
          <a:p>
            <a:pPr eaLnBrk="1" hangingPunct="1"/>
            <a:endParaRPr lang="en-SG" altLang="en-US" sz="2800" dirty="0">
              <a:latin typeface="Be Vietnam" pitchFamily="2" charset="77"/>
              <a:cs typeface="Times New Roman" panose="02020603050405020304" pitchFamily="18" charset="0"/>
            </a:endParaRPr>
          </a:p>
          <a:p>
            <a:pPr eaLnBrk="1" hangingPunct="1"/>
            <a:endParaRPr lang="en-SG" altLang="en-US" sz="2800" dirty="0">
              <a:latin typeface="Be Vietnam" pitchFamily="2" charset="77"/>
              <a:cs typeface="Times New Roman" panose="02020603050405020304" pitchFamily="18" charset="0"/>
            </a:endParaRPr>
          </a:p>
          <a:p>
            <a:pPr eaLnBrk="1" hangingPunct="1"/>
            <a:endParaRPr lang="en-SG" altLang="en-US" sz="2800" dirty="0">
              <a:latin typeface="Be Vietnam" pitchFamily="2" charset="77"/>
              <a:cs typeface="Times New Roman" panose="02020603050405020304" pitchFamily="18" charset="0"/>
            </a:endParaRPr>
          </a:p>
          <a:p>
            <a:pPr eaLnBrk="1" hangingPunct="1"/>
            <a:endParaRPr lang="en-SG" altLang="en-US" sz="2800" dirty="0">
              <a:latin typeface="Be Vietnam" pitchFamily="2" charset="77"/>
              <a:cs typeface="Times New Roman" panose="02020603050405020304" pitchFamily="18" charset="0"/>
            </a:endParaRPr>
          </a:p>
          <a:p>
            <a:pPr eaLnBrk="1" hangingPunct="1"/>
            <a:endParaRPr lang="en-SG" altLang="en-US" sz="2800" dirty="0">
              <a:latin typeface="Be Vietnam" pitchFamily="2" charset="77"/>
              <a:cs typeface="Times New Roman" panose="02020603050405020304" pitchFamily="18" charset="0"/>
            </a:endParaRPr>
          </a:p>
          <a:p>
            <a:pPr eaLnBrk="1" hangingPunct="1"/>
            <a:endParaRPr lang="en-SG" altLang="en-US" sz="2800" dirty="0">
              <a:latin typeface="Be Vietnam" pitchFamily="2" charset="77"/>
              <a:cs typeface="Times New Roman" panose="02020603050405020304" pitchFamily="18" charset="0"/>
            </a:endParaRPr>
          </a:p>
          <a:p>
            <a:pPr eaLnBrk="1" hangingPunct="1"/>
            <a:endParaRPr lang="en-SG" altLang="en-US" sz="2800" dirty="0">
              <a:latin typeface="Be Vietnam" pitchFamily="2" charset="77"/>
              <a:cs typeface="Times New Roman" panose="02020603050405020304" pitchFamily="18" charset="0"/>
            </a:endParaRPr>
          </a:p>
          <a:p>
            <a:pPr eaLnBrk="1" hangingPunct="1"/>
            <a:endParaRPr lang="en-SG" altLang="en-US" sz="2800" dirty="0">
              <a:latin typeface="Be Vietnam" pitchFamily="2" charset="77"/>
              <a:cs typeface="Times New Roman" panose="02020603050405020304" pitchFamily="18" charset="0"/>
            </a:endParaRPr>
          </a:p>
          <a:p>
            <a:pPr eaLnBrk="1" hangingPunct="1"/>
            <a:endParaRPr lang="en-SG" altLang="en-US" sz="2800" dirty="0">
              <a:latin typeface="Be Vietnam" pitchFamily="2" charset="77"/>
              <a:cs typeface="Times New Roman" panose="02020603050405020304" pitchFamily="18" charset="0"/>
            </a:endParaRPr>
          </a:p>
          <a:p>
            <a:pPr eaLnBrk="1" hangingPunct="1"/>
            <a:endParaRPr lang="en-SG" altLang="en-US" sz="2800" dirty="0">
              <a:latin typeface="Be Vietnam" pitchFamily="2" charset="77"/>
              <a:cs typeface="Times New Roman" panose="02020603050405020304" pitchFamily="18" charset="0"/>
            </a:endParaRPr>
          </a:p>
          <a:p>
            <a:pPr eaLnBrk="1" hangingPunct="1"/>
            <a:endParaRPr lang="en-SG" altLang="en-US" sz="2800" dirty="0">
              <a:latin typeface="Be Vietnam" pitchFamily="2" charset="77"/>
              <a:cs typeface="Times New Roman" panose="02020603050405020304" pitchFamily="18" charset="0"/>
            </a:endParaRPr>
          </a:p>
          <a:p>
            <a:pPr eaLnBrk="1" hangingPunct="1"/>
            <a:endParaRPr lang="en-SG" altLang="en-US" sz="2800" dirty="0">
              <a:latin typeface="Be Vietnam" pitchFamily="2" charset="77"/>
              <a:cs typeface="Times New Roman" panose="02020603050405020304" pitchFamily="18" charset="0"/>
            </a:endParaRPr>
          </a:p>
          <a:p>
            <a:pPr eaLnBrk="1" hangingPunct="1"/>
            <a:endParaRPr lang="en-SG" altLang="en-US" sz="2800" dirty="0">
              <a:latin typeface="Be Vietnam" pitchFamily="2" charset="77"/>
              <a:cs typeface="Times New Roman" panose="02020603050405020304" pitchFamily="18" charset="0"/>
            </a:endParaRPr>
          </a:p>
          <a:p>
            <a:pPr eaLnBrk="1" hangingPunct="1"/>
            <a:endParaRPr lang="en-SG" altLang="en-US" sz="2800" dirty="0">
              <a:latin typeface="Be Vietnam" pitchFamily="2" charset="77"/>
              <a:cs typeface="Times New Roman" panose="02020603050405020304" pitchFamily="18" charset="0"/>
            </a:endParaRPr>
          </a:p>
          <a:p>
            <a:pPr eaLnBrk="1" hangingPunct="1"/>
            <a:endParaRPr lang="en-SG" altLang="en-US" sz="2800" dirty="0">
              <a:latin typeface="Be Vietnam" pitchFamily="2" charset="77"/>
              <a:cs typeface="Times New Roman" panose="02020603050405020304" pitchFamily="18" charset="0"/>
            </a:endParaRPr>
          </a:p>
        </p:txBody>
      </p:sp>
      <p:sp>
        <p:nvSpPr>
          <p:cNvPr id="26" name="TextBox 263"/>
          <p:cNvSpPr txBox="1">
            <a:spLocks noChangeArrowheads="1"/>
          </p:cNvSpPr>
          <p:nvPr/>
        </p:nvSpPr>
        <p:spPr bwMode="auto">
          <a:xfrm>
            <a:off x="15232629" y="30322256"/>
            <a:ext cx="14176355" cy="786291"/>
          </a:xfrm>
          <a:prstGeom prst="rect">
            <a:avLst/>
          </a:prstGeom>
          <a:gradFill>
            <a:gsLst>
              <a:gs pos="0">
                <a:srgbClr val="283583"/>
              </a:gs>
              <a:gs pos="99000">
                <a:srgbClr val="009FE3"/>
              </a:gs>
            </a:gsLst>
            <a:lin ang="0" scaled="0"/>
          </a:gradFill>
          <a:ln>
            <a:noFill/>
          </a:ln>
        </p:spPr>
        <p:txBody>
          <a:bodyPr wrap="square" lIns="180000" tIns="108000" bIns="0">
            <a:spAutoFit/>
          </a:bodyPr>
          <a:lstStyle>
            <a:lvl1pPr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1800"/>
              </a:spcBef>
            </a:pPr>
            <a:r>
              <a:rPr lang="en-SG" altLang="en-US" sz="4401" b="1" spc="300" dirty="0">
                <a:solidFill>
                  <a:schemeClr val="bg1"/>
                </a:solidFill>
                <a:latin typeface="VL Bebas Neue Bold" pitchFamily="2" charset="77"/>
                <a:cs typeface="Times New Roman" panose="02020603050405020304" pitchFamily="18" charset="0"/>
              </a:rPr>
              <a:t>KẾT LUẬN VÀ KIẾN NGHỊ</a:t>
            </a:r>
          </a:p>
        </p:txBody>
      </p:sp>
      <p:sp>
        <p:nvSpPr>
          <p:cNvPr id="27" name="TextBox 263"/>
          <p:cNvSpPr txBox="1">
            <a:spLocks noChangeArrowheads="1"/>
          </p:cNvSpPr>
          <p:nvPr/>
        </p:nvSpPr>
        <p:spPr bwMode="auto">
          <a:xfrm>
            <a:off x="15232629" y="31190282"/>
            <a:ext cx="14176355" cy="6250530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txBody>
          <a:bodyPr wrap="square" lIns="108000" tIns="108000" rIns="108000" bIns="108000">
            <a:spAutoFit/>
          </a:bodyPr>
          <a:lstStyle>
            <a:lvl1pPr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SG" altLang="en-US" sz="2800" dirty="0" err="1">
                <a:latin typeface="Be Vietnam" pitchFamily="2" charset="77"/>
                <a:cs typeface="Times New Roman" panose="02020603050405020304" pitchFamily="18" charset="0"/>
              </a:rPr>
              <a:t>Tóm tắt các kết luận chính</a:t>
            </a:r>
            <a:endParaRPr lang="en-SG" altLang="en-US" sz="2800" dirty="0">
              <a:latin typeface="Be Vietnam" pitchFamily="2" charset="77"/>
              <a:cs typeface="Times New Roman" panose="02020603050405020304" pitchFamily="18" charset="0"/>
            </a:endParaRPr>
          </a:p>
          <a:p>
            <a:pPr eaLnBrk="1" hangingPunct="1"/>
            <a:endParaRPr lang="en-SG" altLang="en-US" sz="2800" dirty="0">
              <a:latin typeface="Be Vietnam" pitchFamily="2" charset="77"/>
              <a:cs typeface="Times New Roman" panose="02020603050405020304" pitchFamily="18" charset="0"/>
            </a:endParaRPr>
          </a:p>
          <a:p>
            <a:pPr eaLnBrk="1" hangingPunct="1"/>
            <a:endParaRPr lang="en-SG" altLang="en-US" sz="2800" dirty="0">
              <a:latin typeface="Be Vietnam" pitchFamily="2" charset="77"/>
              <a:cs typeface="Times New Roman" panose="02020603050405020304" pitchFamily="18" charset="0"/>
            </a:endParaRPr>
          </a:p>
          <a:p>
            <a:pPr eaLnBrk="1" hangingPunct="1"/>
            <a:endParaRPr lang="en-SG" altLang="en-US" sz="2800" dirty="0">
              <a:latin typeface="Be Vietnam" pitchFamily="2" charset="77"/>
              <a:cs typeface="Times New Roman" panose="02020603050405020304" pitchFamily="18" charset="0"/>
            </a:endParaRPr>
          </a:p>
          <a:p>
            <a:pPr eaLnBrk="1" hangingPunct="1"/>
            <a:endParaRPr lang="en-SG" altLang="en-US" sz="2800" dirty="0">
              <a:latin typeface="Be Vietnam" pitchFamily="2" charset="77"/>
              <a:cs typeface="Times New Roman" panose="02020603050405020304" pitchFamily="18" charset="0"/>
            </a:endParaRPr>
          </a:p>
          <a:p>
            <a:pPr eaLnBrk="1" hangingPunct="1"/>
            <a:endParaRPr lang="en-SG" altLang="en-US" sz="2800" dirty="0">
              <a:latin typeface="Be Vietnam" pitchFamily="2" charset="77"/>
              <a:cs typeface="Times New Roman" panose="02020603050405020304" pitchFamily="18" charset="0"/>
            </a:endParaRPr>
          </a:p>
          <a:p>
            <a:pPr eaLnBrk="1" hangingPunct="1"/>
            <a:endParaRPr lang="en-SG" altLang="en-US" sz="2800" dirty="0">
              <a:latin typeface="Be Vietnam" pitchFamily="2" charset="77"/>
              <a:cs typeface="Times New Roman" panose="02020603050405020304" pitchFamily="18" charset="0"/>
            </a:endParaRPr>
          </a:p>
          <a:p>
            <a:pPr eaLnBrk="1" hangingPunct="1"/>
            <a:endParaRPr lang="en-SG" altLang="en-US" sz="2800" dirty="0">
              <a:latin typeface="Be Vietnam" pitchFamily="2" charset="77"/>
              <a:cs typeface="Times New Roman" panose="02020603050405020304" pitchFamily="18" charset="0"/>
            </a:endParaRPr>
          </a:p>
          <a:p>
            <a:pPr eaLnBrk="1" hangingPunct="1"/>
            <a:endParaRPr lang="en-SG" altLang="en-US" sz="2800" dirty="0">
              <a:latin typeface="Be Vietnam" pitchFamily="2" charset="77"/>
              <a:cs typeface="Times New Roman" panose="02020603050405020304" pitchFamily="18" charset="0"/>
            </a:endParaRPr>
          </a:p>
          <a:p>
            <a:pPr eaLnBrk="1" hangingPunct="1"/>
            <a:endParaRPr lang="en-SG" altLang="en-US" sz="2800" dirty="0">
              <a:latin typeface="Be Vietnam" pitchFamily="2" charset="77"/>
              <a:cs typeface="Times New Roman" panose="02020603050405020304" pitchFamily="18" charset="0"/>
            </a:endParaRPr>
          </a:p>
          <a:p>
            <a:pPr eaLnBrk="1" hangingPunct="1"/>
            <a:endParaRPr lang="en-SG" altLang="en-US" sz="2800" dirty="0">
              <a:latin typeface="Be Vietnam" pitchFamily="2" charset="77"/>
              <a:cs typeface="Times New Roman" panose="02020603050405020304" pitchFamily="18" charset="0"/>
            </a:endParaRPr>
          </a:p>
          <a:p>
            <a:pPr eaLnBrk="1" hangingPunct="1"/>
            <a:endParaRPr lang="en-SG" altLang="en-US" sz="2800" dirty="0">
              <a:latin typeface="Be Vietnam" pitchFamily="2" charset="77"/>
              <a:cs typeface="Times New Roman" panose="02020603050405020304" pitchFamily="18" charset="0"/>
            </a:endParaRPr>
          </a:p>
          <a:p>
            <a:pPr eaLnBrk="1" hangingPunct="1"/>
            <a:endParaRPr lang="en-SG" altLang="en-US" sz="2800" dirty="0">
              <a:latin typeface="Be Vietnam" pitchFamily="2" charset="77"/>
              <a:cs typeface="Times New Roman" panose="02020603050405020304" pitchFamily="18" charset="0"/>
            </a:endParaRPr>
          </a:p>
          <a:p>
            <a:pPr eaLnBrk="1" hangingPunct="1"/>
            <a:endParaRPr lang="en-SG" altLang="en-US" sz="2800" dirty="0">
              <a:latin typeface="Be Vietnam" pitchFamily="2" charset="77"/>
              <a:cs typeface="Times New Roman" panose="02020603050405020304" pitchFamily="18" charset="0"/>
            </a:endParaRPr>
          </a:p>
        </p:txBody>
      </p:sp>
      <p:sp>
        <p:nvSpPr>
          <p:cNvPr id="28" name="TextBox 263"/>
          <p:cNvSpPr txBox="1">
            <a:spLocks noChangeArrowheads="1"/>
          </p:cNvSpPr>
          <p:nvPr/>
        </p:nvSpPr>
        <p:spPr bwMode="auto">
          <a:xfrm>
            <a:off x="15220183" y="37555372"/>
            <a:ext cx="14176355" cy="786291"/>
          </a:xfrm>
          <a:prstGeom prst="rect">
            <a:avLst/>
          </a:prstGeom>
          <a:gradFill>
            <a:gsLst>
              <a:gs pos="0">
                <a:srgbClr val="283583"/>
              </a:gs>
              <a:gs pos="99000">
                <a:srgbClr val="009FE3"/>
              </a:gs>
            </a:gsLst>
            <a:lin ang="0" scaled="0"/>
          </a:gradFill>
          <a:ln>
            <a:noFill/>
          </a:ln>
        </p:spPr>
        <p:txBody>
          <a:bodyPr wrap="square" lIns="180000" tIns="108000" bIns="0">
            <a:spAutoFit/>
          </a:bodyPr>
          <a:lstStyle>
            <a:lvl1pPr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SG" altLang="en-US" sz="4401" b="1" spc="300" dirty="0">
                <a:solidFill>
                  <a:schemeClr val="bg1"/>
                </a:solidFill>
                <a:latin typeface="VL Bebas Neue Bold" pitchFamily="2" charset="77"/>
                <a:cs typeface="Times New Roman" panose="02020603050405020304" pitchFamily="18" charset="0"/>
              </a:rPr>
              <a:t>TÀI LIỆU THAM KHẢO</a:t>
            </a:r>
          </a:p>
        </p:txBody>
      </p:sp>
      <p:sp>
        <p:nvSpPr>
          <p:cNvPr id="30" name="TextBox 263"/>
          <p:cNvSpPr txBox="1">
            <a:spLocks noChangeArrowheads="1"/>
          </p:cNvSpPr>
          <p:nvPr/>
        </p:nvSpPr>
        <p:spPr bwMode="auto">
          <a:xfrm>
            <a:off x="15220185" y="38456222"/>
            <a:ext cx="14176355" cy="2880000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txBody>
          <a:bodyPr wrap="square" lIns="108000" tIns="108000" rIns="108000" bIns="108000">
            <a:spAutoFit/>
          </a:bodyPr>
          <a:lstStyle>
            <a:lvl1pPr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SG" altLang="en-US" sz="2801" dirty="0" err="1">
                <a:latin typeface="Be Vietnam" pitchFamily="2" charset="77"/>
                <a:cs typeface="Times New Roman" panose="02020603050405020304" pitchFamily="18" charset="0"/>
              </a:rPr>
              <a:t>Liệt</a:t>
            </a:r>
            <a:r>
              <a:rPr lang="en-SG" altLang="en-US" sz="2801" dirty="0">
                <a:latin typeface="Be Vietnam" pitchFamily="2" charset="77"/>
                <a:cs typeface="Times New Roman" panose="02020603050405020304" pitchFamily="18" charset="0"/>
              </a:rPr>
              <a:t> </a:t>
            </a:r>
            <a:r>
              <a:rPr lang="en-SG" altLang="en-US" sz="2801" dirty="0" err="1">
                <a:latin typeface="Be Vietnam" pitchFamily="2" charset="77"/>
                <a:cs typeface="Times New Roman" panose="02020603050405020304" pitchFamily="18" charset="0"/>
              </a:rPr>
              <a:t>kê</a:t>
            </a:r>
            <a:r>
              <a:rPr lang="en-SG" altLang="en-US" sz="2801" dirty="0">
                <a:latin typeface="Be Vietnam" pitchFamily="2" charset="77"/>
                <a:cs typeface="Times New Roman" panose="02020603050405020304" pitchFamily="18" charset="0"/>
              </a:rPr>
              <a:t> các </a:t>
            </a:r>
            <a:r>
              <a:rPr lang="en-SG" altLang="en-US" sz="2801" dirty="0" err="1">
                <a:latin typeface="Be Vietnam" pitchFamily="2" charset="77"/>
                <a:cs typeface="Times New Roman" panose="02020603050405020304" pitchFamily="18" charset="0"/>
              </a:rPr>
              <a:t>tài</a:t>
            </a:r>
            <a:r>
              <a:rPr lang="en-SG" altLang="en-US" sz="2801" dirty="0">
                <a:latin typeface="Be Vietnam" pitchFamily="2" charset="77"/>
                <a:cs typeface="Times New Roman" panose="02020603050405020304" pitchFamily="18" charset="0"/>
              </a:rPr>
              <a:t> </a:t>
            </a:r>
            <a:r>
              <a:rPr lang="en-SG" altLang="en-US" sz="2801" dirty="0" err="1">
                <a:latin typeface="Be Vietnam" pitchFamily="2" charset="77"/>
                <a:cs typeface="Times New Roman" panose="02020603050405020304" pitchFamily="18" charset="0"/>
              </a:rPr>
              <a:t>liệu</a:t>
            </a:r>
            <a:r>
              <a:rPr lang="en-SG" altLang="en-US" sz="2801" dirty="0">
                <a:latin typeface="Be Vietnam" pitchFamily="2" charset="77"/>
                <a:cs typeface="Times New Roman" panose="02020603050405020304" pitchFamily="18" charset="0"/>
              </a:rPr>
              <a:t> </a:t>
            </a:r>
            <a:r>
              <a:rPr lang="en-SG" altLang="en-US" sz="2801" dirty="0" err="1">
                <a:latin typeface="Be Vietnam" pitchFamily="2" charset="77"/>
                <a:cs typeface="Times New Roman" panose="02020603050405020304" pitchFamily="18" charset="0"/>
              </a:rPr>
              <a:t>tham</a:t>
            </a:r>
            <a:r>
              <a:rPr lang="en-SG" altLang="en-US" sz="2801" dirty="0">
                <a:latin typeface="Be Vietnam" pitchFamily="2" charset="77"/>
                <a:cs typeface="Times New Roman" panose="02020603050405020304" pitchFamily="18" charset="0"/>
              </a:rPr>
              <a:t> </a:t>
            </a:r>
            <a:r>
              <a:rPr lang="en-SG" altLang="en-US" sz="2801" dirty="0" err="1">
                <a:latin typeface="Be Vietnam" pitchFamily="2" charset="77"/>
                <a:cs typeface="Times New Roman" panose="02020603050405020304" pitchFamily="18" charset="0"/>
              </a:rPr>
              <a:t>khảo chính</a:t>
            </a:r>
            <a:endParaRPr lang="en-SG" altLang="en-US" sz="2801" dirty="0">
              <a:latin typeface="Be Vietnam" pitchFamily="2" charset="77"/>
              <a:cs typeface="Times New Roman" panose="02020603050405020304" pitchFamily="18" charset="0"/>
            </a:endParaRPr>
          </a:p>
          <a:p>
            <a:pPr eaLnBrk="1" hangingPunct="1"/>
            <a:endParaRPr lang="en-SG" altLang="en-US" sz="2801" dirty="0">
              <a:latin typeface="Be Vietnam" pitchFamily="2" charset="77"/>
              <a:cs typeface="Times New Roman" panose="02020603050405020304" pitchFamily="18" charset="0"/>
            </a:endParaRPr>
          </a:p>
          <a:p>
            <a:pPr eaLnBrk="1" hangingPunct="1"/>
            <a:endParaRPr lang="en-SG" altLang="en-US" sz="2801" dirty="0">
              <a:latin typeface="Be Vietnam" pitchFamily="2" charset="77"/>
              <a:cs typeface="Times New Roman" panose="02020603050405020304" pitchFamily="18" charset="0"/>
            </a:endParaRPr>
          </a:p>
          <a:p>
            <a:pPr eaLnBrk="1" hangingPunct="1"/>
            <a:endParaRPr lang="en-SG" altLang="en-US" sz="2801" dirty="0">
              <a:latin typeface="Be Vietnam" pitchFamily="2" charset="77"/>
              <a:cs typeface="Times New Roman" panose="02020603050405020304" pitchFamily="18" charset="0"/>
            </a:endParaRPr>
          </a:p>
          <a:p>
            <a:pPr eaLnBrk="1" hangingPunct="1"/>
            <a:endParaRPr lang="en-SG" altLang="en-US" sz="2801" dirty="0">
              <a:latin typeface="Be Vietnam" pitchFamily="2" charset="77"/>
              <a:cs typeface="Times New Roman" panose="02020603050405020304" pitchFamily="18" charset="0"/>
            </a:endParaRPr>
          </a:p>
          <a:p>
            <a:pPr eaLnBrk="1" hangingPunct="1"/>
            <a:endParaRPr lang="en-SG" altLang="en-US" sz="2801" dirty="0">
              <a:latin typeface="Be Vietnam" pitchFamily="2" charset="77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2832C441-82AF-1446-92DA-DC485131545B}"/>
              </a:ext>
            </a:extLst>
          </p:cNvPr>
          <p:cNvSpPr txBox="1"/>
          <p:nvPr/>
        </p:nvSpPr>
        <p:spPr>
          <a:xfrm>
            <a:off x="15220183" y="41517010"/>
            <a:ext cx="14176355" cy="64645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1" b="1" i="1" spc="50" dirty="0">
                <a:ln w="0"/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spc="50" dirty="0" err="1">
                <a:ln w="0"/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Be Vietnam Medium" pitchFamily="2" charset="77"/>
                <a:cs typeface="Times New Roman" panose="02020603050405020304" pitchFamily="18" charset="0"/>
              </a:rPr>
              <a:t>Tác</a:t>
            </a:r>
            <a:r>
              <a:rPr lang="en-US" sz="2800" i="1" spc="50" dirty="0">
                <a:ln w="0"/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Be Vietnam Medium" pitchFamily="2" charset="77"/>
                <a:cs typeface="Times New Roman" panose="02020603050405020304" pitchFamily="18" charset="0"/>
              </a:rPr>
              <a:t> </a:t>
            </a:r>
            <a:r>
              <a:rPr lang="en-US" sz="2800" i="1" spc="50" dirty="0" err="1">
                <a:ln w="0"/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Be Vietnam Medium" pitchFamily="2" charset="77"/>
                <a:cs typeface="Times New Roman" panose="02020603050405020304" pitchFamily="18" charset="0"/>
              </a:rPr>
              <a:t>giả chính</a:t>
            </a:r>
            <a:r>
              <a:rPr lang="en-US" sz="2800" i="1" spc="50" dirty="0">
                <a:ln w="0"/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Be Vietnam Medium" pitchFamily="2" charset="77"/>
                <a:cs typeface="Times New Roman" panose="02020603050405020304" pitchFamily="18" charset="0"/>
              </a:rPr>
              <a:t> </a:t>
            </a:r>
            <a:r>
              <a:rPr lang="en-US" sz="2800" i="1" spc="50" dirty="0" err="1">
                <a:ln w="0"/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Be Vietnam Medium" pitchFamily="2" charset="77"/>
                <a:cs typeface="Times New Roman" panose="02020603050405020304" pitchFamily="18" charset="0"/>
              </a:rPr>
              <a:t>liên</a:t>
            </a:r>
            <a:r>
              <a:rPr lang="en-US" sz="2800" i="1" spc="50" dirty="0">
                <a:ln w="0"/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Be Vietnam Medium" pitchFamily="2" charset="77"/>
                <a:cs typeface="Times New Roman" panose="02020603050405020304" pitchFamily="18" charset="0"/>
              </a:rPr>
              <a:t> </a:t>
            </a:r>
            <a:r>
              <a:rPr lang="en-US" sz="2800" i="1" spc="50" dirty="0" err="1">
                <a:ln w="0"/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Be Vietnam Medium" pitchFamily="2" charset="77"/>
                <a:cs typeface="Times New Roman" panose="02020603050405020304" pitchFamily="18" charset="0"/>
              </a:rPr>
              <a:t>hệ</a:t>
            </a:r>
            <a:r>
              <a:rPr lang="en-US" sz="2800" i="1" spc="50" dirty="0">
                <a:ln w="0"/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Be Vietnam Medium" pitchFamily="2" charset="77"/>
                <a:cs typeface="Times New Roman" panose="02020603050405020304" pitchFamily="18" charset="0"/>
              </a:rPr>
              <a:t>: </a:t>
            </a:r>
            <a:r>
              <a:rPr lang="en-US" sz="2000" spc="50" dirty="0">
                <a:ln w="0"/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Wingdings" pitchFamily="2" charset="2"/>
                <a:cs typeface="Times New Roman" panose="02020603050405020304" pitchFamily="18" charset="0"/>
              </a:rPr>
              <a:t>l</a:t>
            </a:r>
            <a:r>
              <a:rPr lang="en-US" sz="2800" i="1" spc="50" dirty="0">
                <a:ln w="0"/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Be Vietnam Medium" pitchFamily="2" charset="77"/>
                <a:cs typeface="Times New Roman" panose="02020603050405020304" pitchFamily="18" charset="0"/>
              </a:rPr>
              <a:t>Tên cơ quan công tác: </a:t>
            </a:r>
            <a:r>
              <a:rPr lang="en-US" sz="2000" spc="50" dirty="0">
                <a:ln w="0"/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Wingdings" pitchFamily="2" charset="2"/>
                <a:cs typeface="Times New Roman" panose="02020603050405020304" pitchFamily="18" charset="0"/>
              </a:rPr>
              <a:t>l</a:t>
            </a:r>
            <a:r>
              <a:rPr lang="en-US" sz="2800" i="1" spc="50" dirty="0">
                <a:ln w="0"/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Be Vietnam Medium" pitchFamily="2" charset="77"/>
                <a:cs typeface="Times New Roman" panose="02020603050405020304" pitchFamily="18" charset="0"/>
              </a:rPr>
              <a:t>Địa chỉ: </a:t>
            </a:r>
            <a:r>
              <a:rPr lang="en-US" sz="2000" spc="50" dirty="0">
                <a:ln w="0"/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Wingdings" pitchFamily="2" charset="2"/>
                <a:cs typeface="Times New Roman" panose="02020603050405020304" pitchFamily="18" charset="0"/>
              </a:rPr>
              <a:t>l</a:t>
            </a:r>
            <a:r>
              <a:rPr lang="en-US" sz="2800" i="1" spc="50" dirty="0">
                <a:ln w="0"/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Be Vietnam Medium" pitchFamily="2" charset="77"/>
                <a:cs typeface="Times New Roman" panose="02020603050405020304" pitchFamily="18" charset="0"/>
              </a:rPr>
              <a:t>Email: </a:t>
            </a:r>
            <a:r>
              <a:rPr lang="en-US" sz="2000" spc="50" dirty="0">
                <a:ln w="0"/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Wingdings" pitchFamily="2" charset="2"/>
                <a:cs typeface="Times New Roman" panose="02020603050405020304" pitchFamily="18" charset="0"/>
              </a:rPr>
              <a:t>l</a:t>
            </a:r>
            <a:r>
              <a:rPr lang="en-US" sz="2800" i="1" spc="50" dirty="0">
                <a:ln w="0"/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Be Vietnam Medium" pitchFamily="2" charset="77"/>
                <a:cs typeface="Times New Roman" panose="02020603050405020304" pitchFamily="18" charset="0"/>
              </a:rPr>
              <a:t>Số đ</a:t>
            </a:r>
            <a:r>
              <a:rPr lang="en-US" sz="2800" i="1" spc="50" dirty="0" err="1">
                <a:ln w="0"/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Be Vietnam Medium" pitchFamily="2" charset="77"/>
                <a:cs typeface="Times New Roman" panose="02020603050405020304" pitchFamily="18" charset="0"/>
              </a:rPr>
              <a:t>iện</a:t>
            </a:r>
            <a:r>
              <a:rPr lang="en-US" sz="2800" i="1" spc="50" dirty="0">
                <a:ln w="0"/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Be Vietnam Medium" pitchFamily="2" charset="77"/>
                <a:cs typeface="Times New Roman" panose="02020603050405020304" pitchFamily="18" charset="0"/>
              </a:rPr>
              <a:t> </a:t>
            </a:r>
            <a:r>
              <a:rPr lang="en-US" sz="2800" i="1" spc="50" dirty="0" err="1">
                <a:ln w="0"/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Be Vietnam Medium" pitchFamily="2" charset="77"/>
                <a:cs typeface="Times New Roman" panose="02020603050405020304" pitchFamily="18" charset="0"/>
              </a:rPr>
              <a:t>thoại</a:t>
            </a:r>
            <a:r>
              <a:rPr lang="en-US" sz="2800" i="1" spc="50" dirty="0">
                <a:ln w="0"/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Be Vietnam Medium" pitchFamily="2" charset="77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64E8834E-FC7E-9C43-B065-3010B65E86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2891" y="-29135"/>
            <a:ext cx="11542853" cy="275476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2364" y="555522"/>
            <a:ext cx="1600527" cy="1597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3112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1020</TotalTime>
  <Words>175</Words>
  <Application>Microsoft Office PowerPoint</Application>
  <PresentationFormat>Custom</PresentationFormat>
  <Paragraphs>138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4" baseType="lpstr">
      <vt:lpstr>Calibri Light</vt:lpstr>
      <vt:lpstr>Wingdings</vt:lpstr>
      <vt:lpstr>SFU Helvetica 5</vt:lpstr>
      <vt:lpstr>VL Bebas Neue Bold</vt:lpstr>
      <vt:lpstr>Be Vietnam</vt:lpstr>
      <vt:lpstr>SVN-Posterizer KG Inline</vt:lpstr>
      <vt:lpstr>Be Vietnam Medium</vt:lpstr>
      <vt:lpstr>Arial</vt:lpstr>
      <vt:lpstr>Calibri</vt:lpstr>
      <vt:lpstr>Helvetica Neue Condensed</vt:lpstr>
      <vt:lpstr>Times New Roman</vt:lpstr>
      <vt:lpstr>VLBEBASNEUEZSMALL</vt:lpstr>
      <vt:lpstr>Office Theme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Duc Long Tran</dc:creator>
  <cp:lastModifiedBy>My Nguyen Ha</cp:lastModifiedBy>
  <cp:revision>99</cp:revision>
  <cp:lastPrinted>2019-10-15T22:35:09Z</cp:lastPrinted>
  <dcterms:created xsi:type="dcterms:W3CDTF">2014-04-02T06:20:16Z</dcterms:created>
  <dcterms:modified xsi:type="dcterms:W3CDTF">2025-07-29T06:48:45Z</dcterms:modified>
</cp:coreProperties>
</file>